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Lst>
  <p:notesMasterIdLst>
    <p:notesMasterId r:id="rId11"/>
  </p:notesMasterIdLst>
  <p:handoutMasterIdLst>
    <p:handoutMasterId r:id="rId12"/>
  </p:handoutMasterIdLst>
  <p:sldIdLst>
    <p:sldId id="277" r:id="rId6"/>
    <p:sldId id="279" r:id="rId7"/>
    <p:sldId id="280" r:id="rId8"/>
    <p:sldId id="281" r:id="rId9"/>
    <p:sldId id="283" r:id="rId1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rnham" id="{7B960633-8F2E-44A7-AD59-5E3F5C04836F}">
          <p14:sldIdLst>
            <p14:sldId id="277"/>
          </p14:sldIdLst>
        </p14:section>
        <p14:section name="Yeovil" id="{E8FDFD96-2B7B-4CE4-B5A3-F49F5691899A}">
          <p14:sldIdLst>
            <p14:sldId id="279"/>
          </p14:sldIdLst>
        </p14:section>
        <p14:section name="Minehead" id="{CAE2DA23-1D81-4C1A-A5C9-570111073B45}">
          <p14:sldIdLst>
            <p14:sldId id="280"/>
          </p14:sldIdLst>
        </p14:section>
        <p14:section name="Taunton" id="{569325A8-4B69-4772-9593-C9CA651B2AB5}">
          <p14:sldIdLst>
            <p14:sldId id="281"/>
          </p14:sldIdLst>
        </p14:section>
        <p14:section name="Frome" id="{87F7D4D5-F7B1-4390-B3A6-80721BAB7592}">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4227C-E8E4-459E-948D-FF774F8177A3}" v="33" dt="2024-02-27T16:01:43.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56" autoAdjust="0"/>
  </p:normalViewPr>
  <p:slideViewPr>
    <p:cSldViewPr snapToGrid="0">
      <p:cViewPr varScale="1">
        <p:scale>
          <a:sx n="71" d="100"/>
          <a:sy n="71"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Pickford-Waugh" userId="5caf35f7-93a0-4c20-981d-4840bc75dfea" providerId="ADAL" clId="{F674227C-E8E4-459E-948D-FF774F8177A3}"/>
    <pc:docChg chg="undo custSel addSld delSld modSld modMainMaster addSection delSection modSection">
      <pc:chgData name="Gemma Pickford-Waugh" userId="5caf35f7-93a0-4c20-981d-4840bc75dfea" providerId="ADAL" clId="{F674227C-E8E4-459E-948D-FF774F8177A3}" dt="2024-02-27T16:01:43.497" v="884"/>
      <pc:docMkLst>
        <pc:docMk/>
      </pc:docMkLst>
      <pc:sldChg chg="del">
        <pc:chgData name="Gemma Pickford-Waugh" userId="5caf35f7-93a0-4c20-981d-4840bc75dfea" providerId="ADAL" clId="{F674227C-E8E4-459E-948D-FF774F8177A3}" dt="2024-02-27T15:28:00.197" v="0" actId="47"/>
        <pc:sldMkLst>
          <pc:docMk/>
          <pc:sldMk cId="1367991263" sldId="256"/>
        </pc:sldMkLst>
      </pc:sldChg>
      <pc:sldChg chg="del">
        <pc:chgData name="Gemma Pickford-Waugh" userId="5caf35f7-93a0-4c20-981d-4840bc75dfea" providerId="ADAL" clId="{F674227C-E8E4-459E-948D-FF774F8177A3}" dt="2024-02-27T15:28:05.071" v="2" actId="47"/>
        <pc:sldMkLst>
          <pc:docMk/>
          <pc:sldMk cId="1914813376" sldId="257"/>
        </pc:sldMkLst>
      </pc:sldChg>
      <pc:sldChg chg="del">
        <pc:chgData name="Gemma Pickford-Waugh" userId="5caf35f7-93a0-4c20-981d-4840bc75dfea" providerId="ADAL" clId="{F674227C-E8E4-459E-948D-FF774F8177A3}" dt="2024-02-27T15:28:10.571" v="5" actId="47"/>
        <pc:sldMkLst>
          <pc:docMk/>
          <pc:sldMk cId="2975143571" sldId="258"/>
        </pc:sldMkLst>
      </pc:sldChg>
      <pc:sldChg chg="del">
        <pc:chgData name="Gemma Pickford-Waugh" userId="5caf35f7-93a0-4c20-981d-4840bc75dfea" providerId="ADAL" clId="{F674227C-E8E4-459E-948D-FF774F8177A3}" dt="2024-02-27T15:28:12.688" v="6" actId="47"/>
        <pc:sldMkLst>
          <pc:docMk/>
          <pc:sldMk cId="3917338099" sldId="259"/>
        </pc:sldMkLst>
      </pc:sldChg>
      <pc:sldChg chg="del">
        <pc:chgData name="Gemma Pickford-Waugh" userId="5caf35f7-93a0-4c20-981d-4840bc75dfea" providerId="ADAL" clId="{F674227C-E8E4-459E-948D-FF774F8177A3}" dt="2024-02-27T15:28:04.438" v="1" actId="47"/>
        <pc:sldMkLst>
          <pc:docMk/>
          <pc:sldMk cId="531399231" sldId="276"/>
        </pc:sldMkLst>
      </pc:sldChg>
      <pc:sldChg chg="addSp modSp mod modTransition modNotesTx">
        <pc:chgData name="Gemma Pickford-Waugh" userId="5caf35f7-93a0-4c20-981d-4840bc75dfea" providerId="ADAL" clId="{F674227C-E8E4-459E-948D-FF774F8177A3}" dt="2024-02-27T16:01:43.497" v="884"/>
        <pc:sldMkLst>
          <pc:docMk/>
          <pc:sldMk cId="3852540049" sldId="277"/>
        </pc:sldMkLst>
        <pc:spChg chg="mod">
          <ac:chgData name="Gemma Pickford-Waugh" userId="5caf35f7-93a0-4c20-981d-4840bc75dfea" providerId="ADAL" clId="{F674227C-E8E4-459E-948D-FF774F8177A3}" dt="2024-02-27T15:55:19.566" v="814" actId="1035"/>
          <ac:spMkLst>
            <pc:docMk/>
            <pc:sldMk cId="3852540049" sldId="277"/>
            <ac:spMk id="2" creationId="{6DD9E434-894A-4513-8564-A536EA7784B1}"/>
          </ac:spMkLst>
        </pc:spChg>
        <pc:spChg chg="mod">
          <ac:chgData name="Gemma Pickford-Waugh" userId="5caf35f7-93a0-4c20-981d-4840bc75dfea" providerId="ADAL" clId="{F674227C-E8E4-459E-948D-FF774F8177A3}" dt="2024-02-27T16:00:03.158" v="863" actId="207"/>
          <ac:spMkLst>
            <pc:docMk/>
            <pc:sldMk cId="3852540049" sldId="277"/>
            <ac:spMk id="3" creationId="{51E59F4C-F432-8E1B-9AF6-737F9D7B000C}"/>
          </ac:spMkLst>
        </pc:spChg>
        <pc:picChg chg="add mod modCrop">
          <ac:chgData name="Gemma Pickford-Waugh" userId="5caf35f7-93a0-4c20-981d-4840bc75dfea" providerId="ADAL" clId="{F674227C-E8E4-459E-948D-FF774F8177A3}" dt="2024-02-27T15:51:19.370" v="683"/>
          <ac:picMkLst>
            <pc:docMk/>
            <pc:sldMk cId="3852540049" sldId="277"/>
            <ac:picMk id="5" creationId="{21BF46EF-10E5-481D-AB4C-04D6AB64D543}"/>
          </ac:picMkLst>
        </pc:picChg>
        <pc:cxnChg chg="add mod">
          <ac:chgData name="Gemma Pickford-Waugh" userId="5caf35f7-93a0-4c20-981d-4840bc75dfea" providerId="ADAL" clId="{F674227C-E8E4-459E-948D-FF774F8177A3}" dt="2024-02-27T15:55:58.315" v="835" actId="1037"/>
          <ac:cxnSpMkLst>
            <pc:docMk/>
            <pc:sldMk cId="3852540049" sldId="277"/>
            <ac:cxnSpMk id="7" creationId="{566DE400-E3B5-664E-5035-7E322805FF7F}"/>
          </ac:cxnSpMkLst>
        </pc:cxnChg>
        <pc:cxnChg chg="add mod">
          <ac:chgData name="Gemma Pickford-Waugh" userId="5caf35f7-93a0-4c20-981d-4840bc75dfea" providerId="ADAL" clId="{F674227C-E8E4-459E-948D-FF774F8177A3}" dt="2024-02-27T15:55:58.315" v="835" actId="1037"/>
          <ac:cxnSpMkLst>
            <pc:docMk/>
            <pc:sldMk cId="3852540049" sldId="277"/>
            <ac:cxnSpMk id="8" creationId="{D2AA149F-299A-94B8-C090-626622EA2377}"/>
          </ac:cxnSpMkLst>
        </pc:cxnChg>
      </pc:sldChg>
      <pc:sldChg chg="add del">
        <pc:chgData name="Gemma Pickford-Waugh" userId="5caf35f7-93a0-4c20-981d-4840bc75dfea" providerId="ADAL" clId="{F674227C-E8E4-459E-948D-FF774F8177A3}" dt="2024-02-27T15:48:09.043" v="596" actId="47"/>
        <pc:sldMkLst>
          <pc:docMk/>
          <pc:sldMk cId="2285765923" sldId="278"/>
        </pc:sldMkLst>
      </pc:sldChg>
      <pc:sldChg chg="addSp delSp modSp add mod modTransition">
        <pc:chgData name="Gemma Pickford-Waugh" userId="5caf35f7-93a0-4c20-981d-4840bc75dfea" providerId="ADAL" clId="{F674227C-E8E4-459E-948D-FF774F8177A3}" dt="2024-02-27T16:01:36.031" v="881"/>
        <pc:sldMkLst>
          <pc:docMk/>
          <pc:sldMk cId="531393584" sldId="279"/>
        </pc:sldMkLst>
        <pc:spChg chg="mod">
          <ac:chgData name="Gemma Pickford-Waugh" userId="5caf35f7-93a0-4c20-981d-4840bc75dfea" providerId="ADAL" clId="{F674227C-E8E4-459E-948D-FF774F8177A3}" dt="2024-02-27T16:00:07.777" v="864" actId="207"/>
          <ac:spMkLst>
            <pc:docMk/>
            <pc:sldMk cId="531393584" sldId="279"/>
            <ac:spMk id="3" creationId="{51E59F4C-F432-8E1B-9AF6-737F9D7B000C}"/>
          </ac:spMkLst>
        </pc:spChg>
        <pc:picChg chg="add mod">
          <ac:chgData name="Gemma Pickford-Waugh" userId="5caf35f7-93a0-4c20-981d-4840bc75dfea" providerId="ADAL" clId="{F674227C-E8E4-459E-948D-FF774F8177A3}" dt="2024-02-27T15:51:42.388" v="703" actId="1035"/>
          <ac:picMkLst>
            <pc:docMk/>
            <pc:sldMk cId="531393584" sldId="279"/>
            <ac:picMk id="4" creationId="{426CAAF8-0E98-0789-EF16-388C176A93D7}"/>
          </ac:picMkLst>
        </pc:picChg>
        <pc:picChg chg="del">
          <ac:chgData name="Gemma Pickford-Waugh" userId="5caf35f7-93a0-4c20-981d-4840bc75dfea" providerId="ADAL" clId="{F674227C-E8E4-459E-948D-FF774F8177A3}" dt="2024-02-27T15:51:38.320" v="686" actId="478"/>
          <ac:picMkLst>
            <pc:docMk/>
            <pc:sldMk cId="531393584" sldId="279"/>
            <ac:picMk id="5" creationId="{21BF46EF-10E5-481D-AB4C-04D6AB64D543}"/>
          </ac:picMkLst>
        </pc:picChg>
      </pc:sldChg>
      <pc:sldChg chg="add del">
        <pc:chgData name="Gemma Pickford-Waugh" userId="5caf35f7-93a0-4c20-981d-4840bc75dfea" providerId="ADAL" clId="{F674227C-E8E4-459E-948D-FF774F8177A3}" dt="2024-02-27T15:43:10.796" v="558" actId="47"/>
        <pc:sldMkLst>
          <pc:docMk/>
          <pc:sldMk cId="4064510978" sldId="279"/>
        </pc:sldMkLst>
      </pc:sldChg>
      <pc:sldChg chg="add del">
        <pc:chgData name="Gemma Pickford-Waugh" userId="5caf35f7-93a0-4c20-981d-4840bc75dfea" providerId="ADAL" clId="{F674227C-E8E4-459E-948D-FF774F8177A3}" dt="2024-02-27T15:43:12.449" v="559" actId="47"/>
        <pc:sldMkLst>
          <pc:docMk/>
          <pc:sldMk cId="466362379" sldId="280"/>
        </pc:sldMkLst>
      </pc:sldChg>
      <pc:sldChg chg="addSp delSp modSp add mod modTransition">
        <pc:chgData name="Gemma Pickford-Waugh" userId="5caf35f7-93a0-4c20-981d-4840bc75dfea" providerId="ADAL" clId="{F674227C-E8E4-459E-948D-FF774F8177A3}" dt="2024-02-27T16:01:28.163" v="878"/>
        <pc:sldMkLst>
          <pc:docMk/>
          <pc:sldMk cId="1529698683" sldId="280"/>
        </pc:sldMkLst>
        <pc:spChg chg="mod">
          <ac:chgData name="Gemma Pickford-Waugh" userId="5caf35f7-93a0-4c20-981d-4840bc75dfea" providerId="ADAL" clId="{F674227C-E8E4-459E-948D-FF774F8177A3}" dt="2024-02-27T16:00:13.679" v="865" actId="207"/>
          <ac:spMkLst>
            <pc:docMk/>
            <pc:sldMk cId="1529698683" sldId="280"/>
            <ac:spMk id="3" creationId="{51E59F4C-F432-8E1B-9AF6-737F9D7B000C}"/>
          </ac:spMkLst>
        </pc:spChg>
        <pc:picChg chg="add mod">
          <ac:chgData name="Gemma Pickford-Waugh" userId="5caf35f7-93a0-4c20-981d-4840bc75dfea" providerId="ADAL" clId="{F674227C-E8E4-459E-948D-FF774F8177A3}" dt="2024-02-27T15:51:49.810" v="716" actId="1037"/>
          <ac:picMkLst>
            <pc:docMk/>
            <pc:sldMk cId="1529698683" sldId="280"/>
            <ac:picMk id="4" creationId="{C7DE3F3E-AE19-0BC4-E091-969307229AE0}"/>
          </ac:picMkLst>
        </pc:picChg>
        <pc:picChg chg="del">
          <ac:chgData name="Gemma Pickford-Waugh" userId="5caf35f7-93a0-4c20-981d-4840bc75dfea" providerId="ADAL" clId="{F674227C-E8E4-459E-948D-FF774F8177A3}" dt="2024-02-27T15:51:46.787" v="704" actId="478"/>
          <ac:picMkLst>
            <pc:docMk/>
            <pc:sldMk cId="1529698683" sldId="280"/>
            <ac:picMk id="5" creationId="{21BF46EF-10E5-481D-AB4C-04D6AB64D543}"/>
          </ac:picMkLst>
        </pc:picChg>
      </pc:sldChg>
      <pc:sldChg chg="addSp delSp modSp add mod modTransition">
        <pc:chgData name="Gemma Pickford-Waugh" userId="5caf35f7-93a0-4c20-981d-4840bc75dfea" providerId="ADAL" clId="{F674227C-E8E4-459E-948D-FF774F8177A3}" dt="2024-02-27T16:01:21.795" v="875"/>
        <pc:sldMkLst>
          <pc:docMk/>
          <pc:sldMk cId="1302352862" sldId="281"/>
        </pc:sldMkLst>
        <pc:spChg chg="mod">
          <ac:chgData name="Gemma Pickford-Waugh" userId="5caf35f7-93a0-4c20-981d-4840bc75dfea" providerId="ADAL" clId="{F674227C-E8E4-459E-948D-FF774F8177A3}" dt="2024-02-27T16:00:19.260" v="866" actId="207"/>
          <ac:spMkLst>
            <pc:docMk/>
            <pc:sldMk cId="1302352862" sldId="281"/>
            <ac:spMk id="3" creationId="{51E59F4C-F432-8E1B-9AF6-737F9D7B000C}"/>
          </ac:spMkLst>
        </pc:spChg>
        <pc:spChg chg="add del">
          <ac:chgData name="Gemma Pickford-Waugh" userId="5caf35f7-93a0-4c20-981d-4840bc75dfea" providerId="ADAL" clId="{F674227C-E8E4-459E-948D-FF774F8177A3}" dt="2024-02-27T15:46:21.990" v="581" actId="22"/>
          <ac:spMkLst>
            <pc:docMk/>
            <pc:sldMk cId="1302352862" sldId="281"/>
            <ac:spMk id="6" creationId="{7F4ABEC7-BAC8-87C5-BC34-8C95FC68CE53}"/>
          </ac:spMkLst>
        </pc:spChg>
        <pc:picChg chg="del">
          <ac:chgData name="Gemma Pickford-Waugh" userId="5caf35f7-93a0-4c20-981d-4840bc75dfea" providerId="ADAL" clId="{F674227C-E8E4-459E-948D-FF774F8177A3}" dt="2024-02-27T15:51:53.355" v="717" actId="478"/>
          <ac:picMkLst>
            <pc:docMk/>
            <pc:sldMk cId="1302352862" sldId="281"/>
            <ac:picMk id="5" creationId="{21BF46EF-10E5-481D-AB4C-04D6AB64D543}"/>
          </ac:picMkLst>
        </pc:picChg>
        <pc:picChg chg="add mod">
          <ac:chgData name="Gemma Pickford-Waugh" userId="5caf35f7-93a0-4c20-981d-4840bc75dfea" providerId="ADAL" clId="{F674227C-E8E4-459E-948D-FF774F8177A3}" dt="2024-02-27T15:51:53.821" v="718"/>
          <ac:picMkLst>
            <pc:docMk/>
            <pc:sldMk cId="1302352862" sldId="281"/>
            <ac:picMk id="9" creationId="{EA2BA9D3-744C-BFA2-92FF-3DDC7FE924C8}"/>
          </ac:picMkLst>
        </pc:picChg>
      </pc:sldChg>
      <pc:sldChg chg="add del">
        <pc:chgData name="Gemma Pickford-Waugh" userId="5caf35f7-93a0-4c20-981d-4840bc75dfea" providerId="ADAL" clId="{F674227C-E8E4-459E-948D-FF774F8177A3}" dt="2024-02-27T15:43:16.397" v="560" actId="47"/>
        <pc:sldMkLst>
          <pc:docMk/>
          <pc:sldMk cId="1793168471" sldId="281"/>
        </pc:sldMkLst>
      </pc:sldChg>
      <pc:sldChg chg="new del">
        <pc:chgData name="Gemma Pickford-Waugh" userId="5caf35f7-93a0-4c20-981d-4840bc75dfea" providerId="ADAL" clId="{F674227C-E8E4-459E-948D-FF774F8177A3}" dt="2024-02-27T15:46:33.123" v="584" actId="47"/>
        <pc:sldMkLst>
          <pc:docMk/>
          <pc:sldMk cId="3987150415" sldId="282"/>
        </pc:sldMkLst>
      </pc:sldChg>
      <pc:sldChg chg="addSp delSp modSp add mod modTransition">
        <pc:chgData name="Gemma Pickford-Waugh" userId="5caf35f7-93a0-4c20-981d-4840bc75dfea" providerId="ADAL" clId="{F674227C-E8E4-459E-948D-FF774F8177A3}" dt="2024-02-27T16:01:12.946" v="872"/>
        <pc:sldMkLst>
          <pc:docMk/>
          <pc:sldMk cId="4283879537" sldId="283"/>
        </pc:sldMkLst>
        <pc:spChg chg="mod">
          <ac:chgData name="Gemma Pickford-Waugh" userId="5caf35f7-93a0-4c20-981d-4840bc75dfea" providerId="ADAL" clId="{F674227C-E8E4-459E-948D-FF774F8177A3}" dt="2024-02-27T16:00:29.509" v="869" actId="6549"/>
          <ac:spMkLst>
            <pc:docMk/>
            <pc:sldMk cId="4283879537" sldId="283"/>
            <ac:spMk id="3" creationId="{51E59F4C-F432-8E1B-9AF6-737F9D7B000C}"/>
          </ac:spMkLst>
        </pc:spChg>
        <pc:picChg chg="add mod">
          <ac:chgData name="Gemma Pickford-Waugh" userId="5caf35f7-93a0-4c20-981d-4840bc75dfea" providerId="ADAL" clId="{F674227C-E8E4-459E-948D-FF774F8177A3}" dt="2024-02-27T15:51:58.587" v="720"/>
          <ac:picMkLst>
            <pc:docMk/>
            <pc:sldMk cId="4283879537" sldId="283"/>
            <ac:picMk id="4" creationId="{CA60CA81-FD83-40A7-E504-8A6F91A9C52C}"/>
          </ac:picMkLst>
        </pc:picChg>
        <pc:picChg chg="del">
          <ac:chgData name="Gemma Pickford-Waugh" userId="5caf35f7-93a0-4c20-981d-4840bc75dfea" providerId="ADAL" clId="{F674227C-E8E4-459E-948D-FF774F8177A3}" dt="2024-02-27T15:51:57.787" v="719" actId="478"/>
          <ac:picMkLst>
            <pc:docMk/>
            <pc:sldMk cId="4283879537" sldId="283"/>
            <ac:picMk id="5" creationId="{21BF46EF-10E5-481D-AB4C-04D6AB64D543}"/>
          </ac:picMkLst>
        </pc:picChg>
      </pc:sldChg>
      <pc:sldChg chg="del">
        <pc:chgData name="Gemma Pickford-Waugh" userId="5caf35f7-93a0-4c20-981d-4840bc75dfea" providerId="ADAL" clId="{F674227C-E8E4-459E-948D-FF774F8177A3}" dt="2024-02-27T15:28:08.638" v="4" actId="47"/>
        <pc:sldMkLst>
          <pc:docMk/>
          <pc:sldMk cId="3645715992" sldId="286"/>
        </pc:sldMkLst>
      </pc:sldChg>
      <pc:sldChg chg="del">
        <pc:chgData name="Gemma Pickford-Waugh" userId="5caf35f7-93a0-4c20-981d-4840bc75dfea" providerId="ADAL" clId="{F674227C-E8E4-459E-948D-FF774F8177A3}" dt="2024-02-27T15:28:06.454" v="3" actId="47"/>
        <pc:sldMkLst>
          <pc:docMk/>
          <pc:sldMk cId="4123779522" sldId="287"/>
        </pc:sldMkLst>
      </pc:sldChg>
      <pc:sldMasterChg chg="addSp delSp modSp mod">
        <pc:chgData name="Gemma Pickford-Waugh" userId="5caf35f7-93a0-4c20-981d-4840bc75dfea" providerId="ADAL" clId="{F674227C-E8E4-459E-948D-FF774F8177A3}" dt="2024-02-27T15:59:39.658" v="861" actId="1036"/>
        <pc:sldMasterMkLst>
          <pc:docMk/>
          <pc:sldMasterMk cId="4285657507" sldId="2147483658"/>
        </pc:sldMasterMkLst>
        <pc:picChg chg="del">
          <ac:chgData name="Gemma Pickford-Waugh" userId="5caf35f7-93a0-4c20-981d-4840bc75dfea" providerId="ADAL" clId="{F674227C-E8E4-459E-948D-FF774F8177A3}" dt="2024-02-27T15:59:33.807" v="853" actId="478"/>
          <ac:picMkLst>
            <pc:docMk/>
            <pc:sldMasterMk cId="4285657507" sldId="2147483658"/>
            <ac:picMk id="7" creationId="{940AE948-370D-8FB5-68B2-1455FA647CB9}"/>
          </ac:picMkLst>
        </pc:picChg>
        <pc:picChg chg="add mod">
          <ac:chgData name="Gemma Pickford-Waugh" userId="5caf35f7-93a0-4c20-981d-4840bc75dfea" providerId="ADAL" clId="{F674227C-E8E4-459E-948D-FF774F8177A3}" dt="2024-02-27T15:59:39.658" v="861" actId="1036"/>
          <ac:picMkLst>
            <pc:docMk/>
            <pc:sldMasterMk cId="4285657507" sldId="2147483658"/>
            <ac:picMk id="8" creationId="{4987B2E2-FEEC-D314-3F82-C1BD10EFA9E3}"/>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EAD2C-7829-A67E-CB58-53333E7C5AF3}"/>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27298D-9F43-CAC5-8187-C180A851B4DB}"/>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321AE789-6C55-4C7E-933C-F1091E5792B7}" type="datetimeFigureOut">
              <a:rPr lang="en-GB" smtClean="0"/>
              <a:t>27/02/2024</a:t>
            </a:fld>
            <a:endParaRPr lang="en-GB"/>
          </a:p>
        </p:txBody>
      </p:sp>
      <p:sp>
        <p:nvSpPr>
          <p:cNvPr id="4" name="Footer Placeholder 3">
            <a:extLst>
              <a:ext uri="{FF2B5EF4-FFF2-40B4-BE49-F238E27FC236}">
                <a16:creationId xmlns:a16="http://schemas.microsoft.com/office/drawing/2014/main" id="{118330AC-7ECA-71CE-7E05-5F1C29A2954F}"/>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773620D-B20A-BF1C-2791-D201492BA645}"/>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DE477DDC-C786-411D-B369-3E9C0B87F44A}" type="slidenum">
              <a:rPr lang="en-GB" smtClean="0"/>
              <a:t>‹#›</a:t>
            </a:fld>
            <a:endParaRPr lang="en-GB"/>
          </a:p>
        </p:txBody>
      </p:sp>
    </p:spTree>
    <p:extLst>
      <p:ext uri="{BB962C8B-B14F-4D97-AF65-F5344CB8AC3E}">
        <p14:creationId xmlns:p14="http://schemas.microsoft.com/office/powerpoint/2010/main" val="20527290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6079" tIns="48040" rIns="96079" bIns="48040"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6079" tIns="48040" rIns="96079" bIns="48040" rtlCol="0"/>
          <a:lstStyle>
            <a:lvl1pPr algn="r">
              <a:defRPr sz="1300"/>
            </a:lvl1pPr>
          </a:lstStyle>
          <a:p>
            <a:fld id="{9E02D32E-8E1E-4FF3-BDF8-82200BCAFA11}" type="datetimeFigureOut">
              <a:rPr lang="en-GB" smtClean="0"/>
              <a:t>27/02/2024</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6079" tIns="48040" rIns="96079" bIns="48040"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6079" tIns="48040" rIns="96079" bIns="480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6"/>
            <a:ext cx="3078427" cy="513507"/>
          </a:xfrm>
          <a:prstGeom prst="rect">
            <a:avLst/>
          </a:prstGeom>
        </p:spPr>
        <p:txBody>
          <a:bodyPr vert="horz" lIns="96079" tIns="48040" rIns="96079" bIns="48040"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6"/>
            <a:ext cx="3078427" cy="513507"/>
          </a:xfrm>
          <a:prstGeom prst="rect">
            <a:avLst/>
          </a:prstGeom>
        </p:spPr>
        <p:txBody>
          <a:bodyPr vert="horz" lIns="96079" tIns="48040" rIns="96079" bIns="48040" rtlCol="0" anchor="b"/>
          <a:lstStyle>
            <a:lvl1pPr algn="r">
              <a:defRPr sz="1300"/>
            </a:lvl1pPr>
          </a:lstStyle>
          <a:p>
            <a:fld id="{FD71733C-3B86-4C97-86C8-A80B74EA48C9}" type="slidenum">
              <a:rPr lang="en-GB" smtClean="0"/>
              <a:t>‹#›</a:t>
            </a:fld>
            <a:endParaRPr lang="en-GB"/>
          </a:p>
        </p:txBody>
      </p:sp>
    </p:spTree>
    <p:extLst>
      <p:ext uri="{BB962C8B-B14F-4D97-AF65-F5344CB8AC3E}">
        <p14:creationId xmlns:p14="http://schemas.microsoft.com/office/powerpoint/2010/main" val="5525185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uFont typeface="Arial" panose="020B0604020202020204" pitchFamily="34" charset="0"/>
              <a:buChar char="•"/>
            </a:pPr>
            <a:endParaRPr lang="en-GB" sz="1900" dirty="0">
              <a:latin typeface="Atkinson Hyperlegible"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7225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uFont typeface="Arial" panose="020B0604020202020204" pitchFamily="34" charset="0"/>
              <a:buChar char="•"/>
            </a:pPr>
            <a:endParaRPr lang="en-GB" sz="1900" dirty="0">
              <a:latin typeface="Atkinson Hyperlegible"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4892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uFont typeface="Arial" panose="020B0604020202020204" pitchFamily="34" charset="0"/>
              <a:buChar char="•"/>
            </a:pPr>
            <a:endParaRPr lang="en-GB" sz="1900" dirty="0">
              <a:latin typeface="Atkinson Hyperlegible"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8030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uFont typeface="Arial" panose="020B0604020202020204" pitchFamily="34" charset="0"/>
              <a:buChar char="•"/>
            </a:pPr>
            <a:endParaRPr lang="en-GB" sz="1900" dirty="0">
              <a:latin typeface="Atkinson Hyperlegible"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2329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uFont typeface="Arial" panose="020B0604020202020204" pitchFamily="34" charset="0"/>
              <a:buChar char="•"/>
            </a:pPr>
            <a:endParaRPr lang="en-GB" sz="1900" dirty="0">
              <a:latin typeface="Atkinson Hyperlegible"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435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https://newsletters.onyx-sites.io/wp-content/uploads/2022/09/SEND-News-Email-footer.jpg" TargetMode="External"/><Relationship Id="rId2" Type="http://schemas.openxmlformats.org/officeDocument/2006/relationships/image" Target="https://newsletters.onyx-sites.io/wp-content/uploads/2022/09/SEND-News-Email-header.jp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7" name="Picture 3" descr="SEND News Email header">
            <a:extLst>
              <a:ext uri="{FF2B5EF4-FFF2-40B4-BE49-F238E27FC236}">
                <a16:creationId xmlns:a16="http://schemas.microsoft.com/office/drawing/2014/main" id="{51D2C822-6981-1D6E-A07F-8E317D86E4AC}"/>
              </a:ext>
            </a:extLst>
          </p:cNvPr>
          <p:cNvPicPr>
            <a:picLocks noChangeAspect="1" noChangeArrowheads="1"/>
          </p:cNvPicPr>
          <p:nvPr userDrawn="1"/>
        </p:nvPicPr>
        <p:blipFill>
          <a:blip r:link="rId2">
            <a:extLst>
              <a:ext uri="{28A0092B-C50C-407E-A947-70E740481C1C}">
                <a14:useLocalDpi xmlns:a14="http://schemas.microsoft.com/office/drawing/2010/main" val="0"/>
              </a:ext>
            </a:extLst>
          </a:blip>
          <a:srcRect/>
          <a:stretch>
            <a:fillRect/>
          </a:stretch>
        </p:blipFill>
        <p:spPr bwMode="auto">
          <a:xfrm>
            <a:off x="-10228" y="-969598"/>
            <a:ext cx="12187238" cy="60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END News Email footer">
            <a:extLst>
              <a:ext uri="{FF2B5EF4-FFF2-40B4-BE49-F238E27FC236}">
                <a16:creationId xmlns:a16="http://schemas.microsoft.com/office/drawing/2014/main" id="{62F20C61-081D-2634-5DC9-DCA4DB1F0BE6}"/>
              </a:ext>
            </a:extLst>
          </p:cNvPr>
          <p:cNvPicPr>
            <a:picLocks noChangeAspect="1" noChangeArrowheads="1"/>
          </p:cNvPicPr>
          <p:nvPr userDrawn="1"/>
        </p:nvPicPr>
        <p:blipFill>
          <a:blip r:link="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62712"/>
            <a:ext cx="12221195" cy="29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3B888924-9B64-49B6-85B3-934D221A57FC}"/>
              </a:ext>
            </a:extLst>
          </p:cNvPr>
          <p:cNvSpPr>
            <a:spLocks noGrp="1"/>
          </p:cNvSpPr>
          <p:nvPr>
            <p:ph type="subTitle" idx="1"/>
          </p:nvPr>
        </p:nvSpPr>
        <p:spPr>
          <a:xfrm>
            <a:off x="1524000" y="3602038"/>
            <a:ext cx="9004663"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5CAB1D0A-6A4F-4303-8E75-9A8FAEDE2389}"/>
              </a:ext>
            </a:extLst>
          </p:cNvPr>
          <p:cNvSpPr>
            <a:spLocks noGrp="1"/>
          </p:cNvSpPr>
          <p:nvPr>
            <p:ph type="dt" sz="half" idx="2"/>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DD2A6-3D3C-4E59-9C31-12E2116776DC}" type="datetime1">
              <a:rPr lang="en-GB" smtClean="0"/>
              <a:t>27/02/2024</a:t>
            </a:fld>
            <a:endParaRPr lang="en-GB"/>
          </a:p>
        </p:txBody>
      </p:sp>
      <p:sp>
        <p:nvSpPr>
          <p:cNvPr id="8" name="Footer Placeholder 4">
            <a:extLst>
              <a:ext uri="{FF2B5EF4-FFF2-40B4-BE49-F238E27FC236}">
                <a16:creationId xmlns:a16="http://schemas.microsoft.com/office/drawing/2014/main" id="{0D6D01DF-C789-4841-9E29-ADA0F1DE2FB1}"/>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5">
            <a:extLst>
              <a:ext uri="{FF2B5EF4-FFF2-40B4-BE49-F238E27FC236}">
                <a16:creationId xmlns:a16="http://schemas.microsoft.com/office/drawing/2014/main" id="{90727993-B14F-4C48-8293-09F82FE93934}"/>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
        <p:nvSpPr>
          <p:cNvPr id="4" name="Rectangle 3">
            <a:extLst>
              <a:ext uri="{FF2B5EF4-FFF2-40B4-BE49-F238E27FC236}">
                <a16:creationId xmlns:a16="http://schemas.microsoft.com/office/drawing/2014/main" id="{0684E60F-B8A9-FF89-BBEC-D3C48C267FA4}"/>
              </a:ext>
            </a:extLst>
          </p:cNvPr>
          <p:cNvSpPr/>
          <p:nvPr userDrawn="1"/>
        </p:nvSpPr>
        <p:spPr>
          <a:xfrm>
            <a:off x="569626" y="-164892"/>
            <a:ext cx="9004663" cy="2381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666FA87-F000-4327-908E-66D61BCFF01E}"/>
              </a:ext>
            </a:extLst>
          </p:cNvPr>
          <p:cNvSpPr>
            <a:spLocks noGrp="1"/>
          </p:cNvSpPr>
          <p:nvPr>
            <p:ph type="ctrTitle"/>
          </p:nvPr>
        </p:nvSpPr>
        <p:spPr>
          <a:xfrm>
            <a:off x="294809" y="-646470"/>
            <a:ext cx="9004663" cy="2387600"/>
          </a:xfrm>
        </p:spPr>
        <p:txBody>
          <a:bodyPr anchor="b"/>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2257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763D-D6CA-454A-9A5B-BB79910F0E37}"/>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FC1635-BDFF-4F35-8367-012F7CEBD4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FBC9A40-26B2-4AA3-916B-978101238319}"/>
              </a:ext>
            </a:extLst>
          </p:cNvPr>
          <p:cNvSpPr>
            <a:spLocks noGrp="1"/>
          </p:cNvSpPr>
          <p:nvPr>
            <p:ph type="dt" sz="half" idx="2"/>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FAE41-C129-4A26-972F-B69971D54F4C}" type="datetime1">
              <a:rPr lang="en-GB" smtClean="0"/>
              <a:t>27/02/2024</a:t>
            </a:fld>
            <a:endParaRPr lang="en-GB"/>
          </a:p>
        </p:txBody>
      </p:sp>
      <p:sp>
        <p:nvSpPr>
          <p:cNvPr id="8" name="Footer Placeholder 4">
            <a:extLst>
              <a:ext uri="{FF2B5EF4-FFF2-40B4-BE49-F238E27FC236}">
                <a16:creationId xmlns:a16="http://schemas.microsoft.com/office/drawing/2014/main" id="{08CE84B7-46FF-4D82-800D-409E4D3CF202}"/>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5">
            <a:extLst>
              <a:ext uri="{FF2B5EF4-FFF2-40B4-BE49-F238E27FC236}">
                <a16:creationId xmlns:a16="http://schemas.microsoft.com/office/drawing/2014/main" id="{6FE23D8E-A3A9-41A6-AEAC-EC871564EED0}"/>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4051385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91B5-047C-42B4-930A-3E9992AF1F79}"/>
              </a:ext>
            </a:extLst>
          </p:cNvPr>
          <p:cNvSpPr>
            <a:spLocks noGrp="1"/>
          </p:cNvSpPr>
          <p:nvPr>
            <p:ph type="title"/>
          </p:nvPr>
        </p:nvSpPr>
        <p:spPr>
          <a:xfrm>
            <a:off x="831851" y="1709738"/>
            <a:ext cx="9618436" cy="2852737"/>
          </a:xfrm>
        </p:spPr>
        <p:txBody>
          <a:bodyPr anchor="b"/>
          <a:lstStyle>
            <a:lvl1pPr>
              <a:defRPr sz="6000">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DE6FE8-3310-4B82-9E75-FCB1315A9DDC}"/>
              </a:ext>
            </a:extLst>
          </p:cNvPr>
          <p:cNvSpPr>
            <a:spLocks noGrp="1"/>
          </p:cNvSpPr>
          <p:nvPr>
            <p:ph type="body" idx="1"/>
          </p:nvPr>
        </p:nvSpPr>
        <p:spPr>
          <a:xfrm>
            <a:off x="831851" y="4589463"/>
            <a:ext cx="96184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F076453-72F1-4C09-9446-FFA8DD28DDF7}"/>
              </a:ext>
            </a:extLst>
          </p:cNvPr>
          <p:cNvSpPr>
            <a:spLocks noGrp="1"/>
          </p:cNvSpPr>
          <p:nvPr>
            <p:ph type="dt" sz="half" idx="2"/>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B1686-489C-449E-8237-1E4FFCF98406}" type="datetime1">
              <a:rPr lang="en-GB" smtClean="0"/>
              <a:t>27/02/2024</a:t>
            </a:fld>
            <a:endParaRPr lang="en-GB"/>
          </a:p>
        </p:txBody>
      </p:sp>
      <p:sp>
        <p:nvSpPr>
          <p:cNvPr id="8" name="Footer Placeholder 4">
            <a:extLst>
              <a:ext uri="{FF2B5EF4-FFF2-40B4-BE49-F238E27FC236}">
                <a16:creationId xmlns:a16="http://schemas.microsoft.com/office/drawing/2014/main" id="{FC6E9C97-8456-4A85-B33B-F90D7B1C0CEC}"/>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5">
            <a:extLst>
              <a:ext uri="{FF2B5EF4-FFF2-40B4-BE49-F238E27FC236}">
                <a16:creationId xmlns:a16="http://schemas.microsoft.com/office/drawing/2014/main" id="{301C8078-905A-4B2C-896A-3A19FFCB8FAD}"/>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3811334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B821-3C4C-47F6-BEF3-C869D299D6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D0A5D4-FEBD-4160-BBC7-A5984632CE1A}"/>
              </a:ext>
            </a:extLst>
          </p:cNvPr>
          <p:cNvSpPr>
            <a:spLocks noGrp="1"/>
          </p:cNvSpPr>
          <p:nvPr>
            <p:ph sz="half" idx="1"/>
          </p:nvPr>
        </p:nvSpPr>
        <p:spPr>
          <a:xfrm>
            <a:off x="838201" y="1825625"/>
            <a:ext cx="462207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4755EC-3F46-46C1-A998-603B034C97C6}"/>
              </a:ext>
            </a:extLst>
          </p:cNvPr>
          <p:cNvSpPr>
            <a:spLocks noGrp="1"/>
          </p:cNvSpPr>
          <p:nvPr>
            <p:ph sz="half" idx="2"/>
          </p:nvPr>
        </p:nvSpPr>
        <p:spPr>
          <a:xfrm>
            <a:off x="5708469" y="1825625"/>
            <a:ext cx="45066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a:extLst>
              <a:ext uri="{FF2B5EF4-FFF2-40B4-BE49-F238E27FC236}">
                <a16:creationId xmlns:a16="http://schemas.microsoft.com/office/drawing/2014/main" id="{689B7AE0-7CE3-4D5F-B87B-6F0015BCD273}"/>
              </a:ext>
            </a:extLst>
          </p:cNvPr>
          <p:cNvSpPr>
            <a:spLocks noGrp="1"/>
          </p:cNvSpPr>
          <p:nvPr>
            <p:ph type="dt" sz="half" idx="10"/>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58385-3BEB-49FF-91C6-16708C849CAB}" type="datetime1">
              <a:rPr lang="en-GB" smtClean="0"/>
              <a:t>27/02/2024</a:t>
            </a:fld>
            <a:endParaRPr lang="en-GB"/>
          </a:p>
        </p:txBody>
      </p:sp>
      <p:sp>
        <p:nvSpPr>
          <p:cNvPr id="9" name="Footer Placeholder 4">
            <a:extLst>
              <a:ext uri="{FF2B5EF4-FFF2-40B4-BE49-F238E27FC236}">
                <a16:creationId xmlns:a16="http://schemas.microsoft.com/office/drawing/2014/main" id="{A30D2700-E94C-47D1-9031-9944EEA94D2E}"/>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5">
            <a:extLst>
              <a:ext uri="{FF2B5EF4-FFF2-40B4-BE49-F238E27FC236}">
                <a16:creationId xmlns:a16="http://schemas.microsoft.com/office/drawing/2014/main" id="{95E3F496-FBE5-4133-AD33-0E8918729365}"/>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1729014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45CA-DE1A-49BB-A757-984FE6F3435A}"/>
              </a:ext>
            </a:extLst>
          </p:cNvPr>
          <p:cNvSpPr>
            <a:spLocks noGrp="1"/>
          </p:cNvSpPr>
          <p:nvPr>
            <p:ph type="title"/>
          </p:nvPr>
        </p:nvSpPr>
        <p:spPr>
          <a:xfrm>
            <a:off x="839788" y="365125"/>
            <a:ext cx="9519058" cy="1325563"/>
          </a:xfrm>
        </p:spPr>
        <p:txBody>
          <a:bodyPr/>
          <a:lstStyle>
            <a:lvl1pPr>
              <a:defRPr>
                <a:solidFill>
                  <a:schemeClr val="accent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810E13-D0E0-4CCA-914E-9585F3D728FB}"/>
              </a:ext>
            </a:extLst>
          </p:cNvPr>
          <p:cNvSpPr>
            <a:spLocks noGrp="1"/>
          </p:cNvSpPr>
          <p:nvPr>
            <p:ph type="body" idx="1"/>
          </p:nvPr>
        </p:nvSpPr>
        <p:spPr>
          <a:xfrm>
            <a:off x="839788" y="1681163"/>
            <a:ext cx="46204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C960-9F6B-4DCD-A35A-A42BE5ECB701}"/>
              </a:ext>
            </a:extLst>
          </p:cNvPr>
          <p:cNvSpPr>
            <a:spLocks noGrp="1"/>
          </p:cNvSpPr>
          <p:nvPr>
            <p:ph sz="half" idx="2"/>
          </p:nvPr>
        </p:nvSpPr>
        <p:spPr>
          <a:xfrm>
            <a:off x="839789" y="2505075"/>
            <a:ext cx="46204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CD5315-1596-490E-BFBB-0CFCCA6EABB4}"/>
              </a:ext>
            </a:extLst>
          </p:cNvPr>
          <p:cNvSpPr>
            <a:spLocks noGrp="1"/>
          </p:cNvSpPr>
          <p:nvPr>
            <p:ph type="body" sz="quarter" idx="3"/>
          </p:nvPr>
        </p:nvSpPr>
        <p:spPr>
          <a:xfrm>
            <a:off x="5738359" y="1681163"/>
            <a:ext cx="46204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9C16E-57D8-404D-90CD-3FE2DAA94C31}"/>
              </a:ext>
            </a:extLst>
          </p:cNvPr>
          <p:cNvSpPr>
            <a:spLocks noGrp="1"/>
          </p:cNvSpPr>
          <p:nvPr>
            <p:ph sz="quarter" idx="4"/>
          </p:nvPr>
        </p:nvSpPr>
        <p:spPr>
          <a:xfrm>
            <a:off x="5738360" y="2505075"/>
            <a:ext cx="46204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98D98E26-8349-4ED4-8904-B407FCFA7E16}"/>
              </a:ext>
            </a:extLst>
          </p:cNvPr>
          <p:cNvSpPr>
            <a:spLocks noGrp="1"/>
          </p:cNvSpPr>
          <p:nvPr>
            <p:ph type="dt" sz="half" idx="10"/>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4A412-E651-4C5F-82CD-FD99CE879025}" type="datetime1">
              <a:rPr lang="en-GB" smtClean="0"/>
              <a:t>27/02/2024</a:t>
            </a:fld>
            <a:endParaRPr lang="en-GB"/>
          </a:p>
        </p:txBody>
      </p:sp>
      <p:sp>
        <p:nvSpPr>
          <p:cNvPr id="11" name="Footer Placeholder 4">
            <a:extLst>
              <a:ext uri="{FF2B5EF4-FFF2-40B4-BE49-F238E27FC236}">
                <a16:creationId xmlns:a16="http://schemas.microsoft.com/office/drawing/2014/main" id="{36D0C698-41E0-49BF-894E-AEC01DD2CD46}"/>
              </a:ext>
            </a:extLst>
          </p:cNvPr>
          <p:cNvSpPr>
            <a:spLocks noGrp="1"/>
          </p:cNvSpPr>
          <p:nvPr>
            <p:ph type="ftr" sz="quarter" idx="11"/>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5">
            <a:extLst>
              <a:ext uri="{FF2B5EF4-FFF2-40B4-BE49-F238E27FC236}">
                <a16:creationId xmlns:a16="http://schemas.microsoft.com/office/drawing/2014/main" id="{71BDCF8A-C138-46FB-837C-AF10FDAD8F2C}"/>
              </a:ext>
            </a:extLst>
          </p:cNvPr>
          <p:cNvSpPr>
            <a:spLocks noGrp="1"/>
          </p:cNvSpPr>
          <p:nvPr>
            <p:ph type="sldNum" sz="quarter" idx="12"/>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380200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27AC-9170-4A8A-9DAB-C3DDE1BB8752}"/>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6" name="Date Placeholder 3">
            <a:extLst>
              <a:ext uri="{FF2B5EF4-FFF2-40B4-BE49-F238E27FC236}">
                <a16:creationId xmlns:a16="http://schemas.microsoft.com/office/drawing/2014/main" id="{DD094011-0532-4599-B14E-DE05C091CEDB}"/>
              </a:ext>
            </a:extLst>
          </p:cNvPr>
          <p:cNvSpPr>
            <a:spLocks noGrp="1"/>
          </p:cNvSpPr>
          <p:nvPr>
            <p:ph type="dt" sz="half" idx="2"/>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AF1FA-3AE0-43B5-9F76-DB1D23774B59}" type="datetime1">
              <a:rPr lang="en-GB" smtClean="0"/>
              <a:t>27/02/2024</a:t>
            </a:fld>
            <a:endParaRPr lang="en-GB"/>
          </a:p>
        </p:txBody>
      </p:sp>
      <p:sp>
        <p:nvSpPr>
          <p:cNvPr id="7" name="Footer Placeholder 4">
            <a:extLst>
              <a:ext uri="{FF2B5EF4-FFF2-40B4-BE49-F238E27FC236}">
                <a16:creationId xmlns:a16="http://schemas.microsoft.com/office/drawing/2014/main" id="{902AE612-526D-48F4-975A-5DD00B0BD94B}"/>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a:extLst>
              <a:ext uri="{FF2B5EF4-FFF2-40B4-BE49-F238E27FC236}">
                <a16:creationId xmlns:a16="http://schemas.microsoft.com/office/drawing/2014/main" id="{CF37C39E-18C2-48D3-95F0-7D33D7B02D4B}"/>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48266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EA0FA0D-0043-4789-81E3-06F42B72836F}"/>
              </a:ext>
            </a:extLst>
          </p:cNvPr>
          <p:cNvSpPr>
            <a:spLocks noGrp="1"/>
          </p:cNvSpPr>
          <p:nvPr>
            <p:ph type="dt" sz="half" idx="2"/>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FD54-A7F1-4F61-82F6-6E2E64A5778D}" type="datetime1">
              <a:rPr lang="en-GB" smtClean="0"/>
              <a:t>27/02/2024</a:t>
            </a:fld>
            <a:endParaRPr lang="en-GB"/>
          </a:p>
        </p:txBody>
      </p:sp>
      <p:sp>
        <p:nvSpPr>
          <p:cNvPr id="6" name="Footer Placeholder 4">
            <a:extLst>
              <a:ext uri="{FF2B5EF4-FFF2-40B4-BE49-F238E27FC236}">
                <a16:creationId xmlns:a16="http://schemas.microsoft.com/office/drawing/2014/main" id="{BD87D2BC-3916-4F5D-ACFC-12DF61E1397A}"/>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5">
            <a:extLst>
              <a:ext uri="{FF2B5EF4-FFF2-40B4-BE49-F238E27FC236}">
                <a16:creationId xmlns:a16="http://schemas.microsoft.com/office/drawing/2014/main" id="{B24F09B3-30FA-4EA5-8A44-180D888261BA}"/>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265577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CF28-6EEB-433F-BE0F-62194BF8C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E0189A-E275-4459-8532-752D5C717737}"/>
              </a:ext>
            </a:extLst>
          </p:cNvPr>
          <p:cNvSpPr>
            <a:spLocks noGrp="1"/>
          </p:cNvSpPr>
          <p:nvPr>
            <p:ph idx="1"/>
          </p:nvPr>
        </p:nvSpPr>
        <p:spPr>
          <a:xfrm>
            <a:off x="5183188" y="987425"/>
            <a:ext cx="5254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C15DF3-24EF-4414-AF18-EC3AED378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040BFDB2-9A77-4F91-B52D-A3A19506D85B}"/>
              </a:ext>
            </a:extLst>
          </p:cNvPr>
          <p:cNvSpPr>
            <a:spLocks noGrp="1"/>
          </p:cNvSpPr>
          <p:nvPr>
            <p:ph type="dt" sz="half" idx="10"/>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E4192-BB90-4C65-8DA4-F13AF4EAB4E7}" type="datetime1">
              <a:rPr lang="en-GB" smtClean="0"/>
              <a:t>27/02/2024</a:t>
            </a:fld>
            <a:endParaRPr lang="en-GB"/>
          </a:p>
        </p:txBody>
      </p:sp>
      <p:sp>
        <p:nvSpPr>
          <p:cNvPr id="9" name="Footer Placeholder 4">
            <a:extLst>
              <a:ext uri="{FF2B5EF4-FFF2-40B4-BE49-F238E27FC236}">
                <a16:creationId xmlns:a16="http://schemas.microsoft.com/office/drawing/2014/main" id="{5CA62660-A8CD-442E-AD02-D022C9C6D3AB}"/>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5">
            <a:extLst>
              <a:ext uri="{FF2B5EF4-FFF2-40B4-BE49-F238E27FC236}">
                <a16:creationId xmlns:a16="http://schemas.microsoft.com/office/drawing/2014/main" id="{E67ABF59-7F2C-4C9D-9884-734031CE42EE}"/>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245981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2F6F-98B2-4E9A-AEF2-1F0328CB3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C41C11-E525-4739-906F-1C9A33C4C236}"/>
              </a:ext>
            </a:extLst>
          </p:cNvPr>
          <p:cNvSpPr>
            <a:spLocks noGrp="1"/>
          </p:cNvSpPr>
          <p:nvPr>
            <p:ph type="pic" idx="1"/>
          </p:nvPr>
        </p:nvSpPr>
        <p:spPr>
          <a:xfrm>
            <a:off x="5183188" y="987425"/>
            <a:ext cx="52017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8A22445-BBEB-4865-8213-FF76BFA01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B3BCAFEE-4E64-407A-AFD4-E57188E505EE}"/>
              </a:ext>
            </a:extLst>
          </p:cNvPr>
          <p:cNvSpPr>
            <a:spLocks noGrp="1"/>
          </p:cNvSpPr>
          <p:nvPr>
            <p:ph type="dt" sz="half" idx="10"/>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F5EE-A025-4C58-8766-7232362D523F}" type="datetime1">
              <a:rPr lang="en-GB" smtClean="0"/>
              <a:t>27/02/2024</a:t>
            </a:fld>
            <a:endParaRPr lang="en-GB"/>
          </a:p>
        </p:txBody>
      </p:sp>
      <p:sp>
        <p:nvSpPr>
          <p:cNvPr id="9" name="Footer Placeholder 4">
            <a:extLst>
              <a:ext uri="{FF2B5EF4-FFF2-40B4-BE49-F238E27FC236}">
                <a16:creationId xmlns:a16="http://schemas.microsoft.com/office/drawing/2014/main" id="{2B4E99D3-95CD-47F5-B7C8-F4C13D3AC121}"/>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5">
            <a:extLst>
              <a:ext uri="{FF2B5EF4-FFF2-40B4-BE49-F238E27FC236}">
                <a16:creationId xmlns:a16="http://schemas.microsoft.com/office/drawing/2014/main" id="{EC7F6983-09F9-4E22-9415-EC34D4B04012}"/>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spTree>
    <p:extLst>
      <p:ext uri="{BB962C8B-B14F-4D97-AF65-F5344CB8AC3E}">
        <p14:creationId xmlns:p14="http://schemas.microsoft.com/office/powerpoint/2010/main" val="320524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4AC7B-3039-4B66-A796-2A0EB6D93F91}"/>
              </a:ext>
            </a:extLst>
          </p:cNvPr>
          <p:cNvSpPr>
            <a:spLocks noGrp="1"/>
          </p:cNvSpPr>
          <p:nvPr>
            <p:ph type="title"/>
          </p:nvPr>
        </p:nvSpPr>
        <p:spPr>
          <a:xfrm>
            <a:off x="838199" y="365125"/>
            <a:ext cx="10649989"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2A8663-F0D9-4210-AD6A-BB440426D784}"/>
              </a:ext>
            </a:extLst>
          </p:cNvPr>
          <p:cNvSpPr>
            <a:spLocks noGrp="1"/>
          </p:cNvSpPr>
          <p:nvPr>
            <p:ph type="body" idx="1"/>
          </p:nvPr>
        </p:nvSpPr>
        <p:spPr>
          <a:xfrm>
            <a:off x="838199" y="1825625"/>
            <a:ext cx="106499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9395BD-1CAA-4B2D-B67B-0661A649D739}"/>
              </a:ext>
            </a:extLst>
          </p:cNvPr>
          <p:cNvSpPr>
            <a:spLocks noGrp="1"/>
          </p:cNvSpPr>
          <p:nvPr>
            <p:ph type="dt" sz="half" idx="2"/>
          </p:nvPr>
        </p:nvSpPr>
        <p:spPr>
          <a:xfrm>
            <a:off x="838200" y="6356350"/>
            <a:ext cx="12235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93707-FCD8-4F91-9F93-2B80563CC097}" type="datetime1">
              <a:rPr lang="en-GB" smtClean="0"/>
              <a:t>27/02/2024</a:t>
            </a:fld>
            <a:endParaRPr lang="en-GB"/>
          </a:p>
        </p:txBody>
      </p:sp>
      <p:sp>
        <p:nvSpPr>
          <p:cNvPr id="5" name="Footer Placeholder 4">
            <a:extLst>
              <a:ext uri="{FF2B5EF4-FFF2-40B4-BE49-F238E27FC236}">
                <a16:creationId xmlns:a16="http://schemas.microsoft.com/office/drawing/2014/main" id="{D0126A15-76A0-4399-AE5A-9EEBABDF497A}"/>
              </a:ext>
            </a:extLst>
          </p:cNvPr>
          <p:cNvSpPr>
            <a:spLocks noGrp="1"/>
          </p:cNvSpPr>
          <p:nvPr>
            <p:ph type="ftr" sz="quarter" idx="3"/>
          </p:nvPr>
        </p:nvSpPr>
        <p:spPr>
          <a:xfrm>
            <a:off x="2176554" y="6356350"/>
            <a:ext cx="4473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E3DF45-83A6-4399-8C09-497B03F1550D}"/>
              </a:ext>
            </a:extLst>
          </p:cNvPr>
          <p:cNvSpPr>
            <a:spLocks noGrp="1"/>
          </p:cNvSpPr>
          <p:nvPr>
            <p:ph type="sldNum" sz="quarter" idx="4"/>
          </p:nvPr>
        </p:nvSpPr>
        <p:spPr>
          <a:xfrm>
            <a:off x="6774872" y="6356350"/>
            <a:ext cx="697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BA14C-A0A2-4488-852E-93D50F722938}" type="slidenum">
              <a:rPr lang="en-GB" smtClean="0"/>
              <a:t>‹#›</a:t>
            </a:fld>
            <a:endParaRPr lang="en-GB"/>
          </a:p>
        </p:txBody>
      </p:sp>
      <p:pic>
        <p:nvPicPr>
          <p:cNvPr id="8" name="Picture 7" descr="Graphical user interface, text, application&#10;&#10;Description automatically generated with medium confidence">
            <a:extLst>
              <a:ext uri="{FF2B5EF4-FFF2-40B4-BE49-F238E27FC236}">
                <a16:creationId xmlns:a16="http://schemas.microsoft.com/office/drawing/2014/main" id="{4987B2E2-FEEC-D314-3F82-C1BD10EFA9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0048"/>
            <a:ext cx="12192000" cy="6858000"/>
          </a:xfrm>
          <a:prstGeom prst="rect">
            <a:avLst/>
          </a:prstGeom>
        </p:spPr>
      </p:pic>
    </p:spTree>
    <p:extLst>
      <p:ext uri="{BB962C8B-B14F-4D97-AF65-F5344CB8AC3E}">
        <p14:creationId xmlns:p14="http://schemas.microsoft.com/office/powerpoint/2010/main" val="428565750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Atkinson Hyperlegible" pitchFamily="2" charset="0"/>
          <a:ea typeface="Microsoft JhengHei UI Light" panose="020B0304030504040204" pitchFamily="34" charset="-120"/>
          <a:cs typeface="Microsoft New Tai Lu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2" charset="0"/>
          <a:ea typeface="+mn-ea"/>
          <a:cs typeface="Microsoft New Tai Lue"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icrosoft New Tai Lue"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tkinson Hyperlegible" pitchFamily="2" charset="0"/>
          <a:ea typeface="+mn-ea"/>
          <a:cs typeface="Microsoft New Tai Lue"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kinson Hyperlegible" pitchFamily="2" charset="0"/>
          <a:ea typeface="+mn-ea"/>
          <a:cs typeface="Microsoft New Tai Lue"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kinson Hyperlegible" pitchFamily="2" charset="0"/>
          <a:ea typeface="+mn-ea"/>
          <a:cs typeface="Microsoft New Tai Lue"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omerset.gov.uk/somersets-local-offer-live-wee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somerset.gov.uk/somersets-local-offer-live-wee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somerset.gov.uk/somersets-local-offer-live-wee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somerset.gov.uk/somersets-local-offer-live-wee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somerset.gov.uk/somersets-local-offer-live-wee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E434-894A-4513-8564-A536EA7784B1}"/>
              </a:ext>
            </a:extLst>
          </p:cNvPr>
          <p:cNvSpPr>
            <a:spLocks noGrp="1"/>
          </p:cNvSpPr>
          <p:nvPr>
            <p:ph type="title"/>
          </p:nvPr>
        </p:nvSpPr>
        <p:spPr>
          <a:xfrm>
            <a:off x="838199" y="149973"/>
            <a:ext cx="10649989" cy="1325563"/>
          </a:xfrm>
        </p:spPr>
        <p:txBody>
          <a:bodyPr/>
          <a:lstStyle/>
          <a:p>
            <a:r>
              <a:rPr lang="en-GB" dirty="0"/>
              <a:t>Somerset’s </a:t>
            </a:r>
            <a:r>
              <a:rPr lang="en-GB" dirty="0">
                <a:solidFill>
                  <a:schemeClr val="accent3"/>
                </a:solidFill>
              </a:rPr>
              <a:t>S</a:t>
            </a:r>
            <a:r>
              <a:rPr lang="en-GB" dirty="0">
                <a:solidFill>
                  <a:schemeClr val="accent3">
                    <a:lumMod val="60000"/>
                    <a:lumOff val="40000"/>
                  </a:schemeClr>
                </a:solidFill>
              </a:rPr>
              <a:t>E</a:t>
            </a:r>
            <a:r>
              <a:rPr lang="en-GB" dirty="0"/>
              <a:t>N</a:t>
            </a:r>
            <a:r>
              <a:rPr lang="en-GB" dirty="0">
                <a:solidFill>
                  <a:schemeClr val="accent2"/>
                </a:solidFill>
              </a:rPr>
              <a:t>D</a:t>
            </a:r>
            <a:br>
              <a:rPr lang="en-GB" dirty="0"/>
            </a:br>
            <a:r>
              <a:rPr lang="en-GB" dirty="0"/>
              <a:t>Local Offer Live Roadshow</a:t>
            </a:r>
          </a:p>
        </p:txBody>
      </p:sp>
      <p:sp>
        <p:nvSpPr>
          <p:cNvPr id="3" name="Content Placeholder 2">
            <a:extLst>
              <a:ext uri="{FF2B5EF4-FFF2-40B4-BE49-F238E27FC236}">
                <a16:creationId xmlns:a16="http://schemas.microsoft.com/office/drawing/2014/main" id="{51E59F4C-F432-8E1B-9AF6-737F9D7B000C}"/>
              </a:ext>
            </a:extLst>
          </p:cNvPr>
          <p:cNvSpPr>
            <a:spLocks noGrp="1"/>
          </p:cNvSpPr>
          <p:nvPr>
            <p:ph idx="1"/>
          </p:nvPr>
        </p:nvSpPr>
        <p:spPr>
          <a:xfrm>
            <a:off x="838199" y="1475537"/>
            <a:ext cx="10927977" cy="4461586"/>
          </a:xfrm>
        </p:spPr>
        <p:txBody>
          <a:bodyPr>
            <a:noAutofit/>
          </a:bodyPr>
          <a:lstStyle/>
          <a:p>
            <a:pPr marL="0" indent="0">
              <a:lnSpc>
                <a:spcPct val="100000"/>
              </a:lnSpc>
              <a:spcBef>
                <a:spcPts val="1200"/>
              </a:spcBef>
              <a:spcAft>
                <a:spcPts val="1200"/>
              </a:spcAft>
              <a:buNone/>
            </a:pPr>
            <a:r>
              <a:rPr lang="en-GB" sz="3600" b="1" dirty="0">
                <a:solidFill>
                  <a:schemeClr val="accent1"/>
                </a:solidFill>
                <a:latin typeface="Arial" panose="020B0604020202020204" pitchFamily="34" charset="0"/>
                <a:cs typeface="Arial" panose="020B0604020202020204" pitchFamily="34" charset="0"/>
              </a:rPr>
              <a:t>Monday 4 March 2024, 10am to 2pm</a:t>
            </a:r>
            <a:br>
              <a:rPr lang="en-GB" sz="3600" b="1" dirty="0">
                <a:solidFill>
                  <a:schemeClr val="accent1"/>
                </a:solidFill>
                <a:latin typeface="Arial" panose="020B0604020202020204" pitchFamily="34" charset="0"/>
                <a:cs typeface="Arial" panose="020B0604020202020204" pitchFamily="34" charset="0"/>
              </a:rPr>
            </a:br>
            <a:r>
              <a:rPr lang="en-GB" sz="3600" b="1" dirty="0">
                <a:solidFill>
                  <a:schemeClr val="accent1"/>
                </a:solidFill>
                <a:latin typeface="Arial" panose="020B0604020202020204" pitchFamily="34" charset="0"/>
                <a:cs typeface="Arial" panose="020B0604020202020204" pitchFamily="34" charset="0"/>
              </a:rPr>
              <a:t>@ Burnham on Sea Community Centre</a:t>
            </a:r>
          </a:p>
          <a:p>
            <a:pPr marL="0" indent="0">
              <a:buNone/>
            </a:pPr>
            <a:r>
              <a:rPr lang="en-GB" sz="2400" dirty="0">
                <a:solidFill>
                  <a:schemeClr val="accent1"/>
                </a:solidFill>
                <a:latin typeface="Arial" panose="020B0604020202020204" pitchFamily="34" charset="0"/>
                <a:cs typeface="Arial" panose="020B0604020202020204" pitchFamily="34" charset="0"/>
              </a:rPr>
              <a:t>The Local Offer Live is a one stop place to come and find out about information if your child aged 0-25 years has additional needs (SEND).</a:t>
            </a:r>
          </a:p>
          <a:p>
            <a:pPr marL="0" indent="0">
              <a:buNone/>
            </a:pPr>
            <a:r>
              <a:rPr lang="en-GB" sz="2400" dirty="0">
                <a:solidFill>
                  <a:schemeClr val="accent1"/>
                </a:solidFill>
                <a:latin typeface="Arial" panose="020B0604020202020204" pitchFamily="34" charset="0"/>
                <a:cs typeface="Arial" panose="020B0604020202020204" pitchFamily="34" charset="0"/>
              </a:rPr>
              <a:t>We will be joined by: Community Inclusion and Activity Team, Children and Young People's Neurodevelopmental Pathway team Somerset Parent Carer Forum, Young Somerset, Escape Support Group, Somerset Libraries, Preparation for adulthood, NHS Transitions plus many more…</a:t>
            </a:r>
            <a:endParaRPr lang="en-GB" sz="20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gn="r">
              <a:buNone/>
            </a:pPr>
            <a:br>
              <a:rPr lang="en-GB" sz="2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br>
            <a:r>
              <a:rPr lang="en-GB" sz="20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www.somerset.gov.uk/somersets-local-offer-live-week</a:t>
            </a:r>
            <a:r>
              <a:rPr lang="en-GB" sz="2000" dirty="0">
                <a:solidFill>
                  <a:schemeClr val="accent3"/>
                </a:solidFill>
                <a:latin typeface="Arial" panose="020B0604020202020204" pitchFamily="34" charset="0"/>
                <a:cs typeface="Arial" panose="020B0604020202020204" pitchFamily="34" charset="0"/>
              </a:rPr>
              <a:t> </a:t>
            </a:r>
          </a:p>
        </p:txBody>
      </p:sp>
      <p:pic>
        <p:nvPicPr>
          <p:cNvPr id="5" name="Picture 4" descr="A sign post with colorful signs&#10;&#10;Description automatically generated">
            <a:extLst>
              <a:ext uri="{FF2B5EF4-FFF2-40B4-BE49-F238E27FC236}">
                <a16:creationId xmlns:a16="http://schemas.microsoft.com/office/drawing/2014/main" id="{21BF46EF-10E5-481D-AB4C-04D6AB64D5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294" t="2941" r="13202" b="73922"/>
          <a:stretch/>
        </p:blipFill>
        <p:spPr>
          <a:xfrm>
            <a:off x="7721711" y="-968"/>
            <a:ext cx="4044465" cy="1800932"/>
          </a:xfrm>
          <a:prstGeom prst="rect">
            <a:avLst/>
          </a:prstGeom>
        </p:spPr>
      </p:pic>
      <p:cxnSp>
        <p:nvCxnSpPr>
          <p:cNvPr id="7" name="Straight Connector 6">
            <a:extLst>
              <a:ext uri="{FF2B5EF4-FFF2-40B4-BE49-F238E27FC236}">
                <a16:creationId xmlns:a16="http://schemas.microsoft.com/office/drawing/2014/main" id="{566DE400-E3B5-664E-5035-7E322805FF7F}"/>
              </a:ext>
            </a:extLst>
          </p:cNvPr>
          <p:cNvCxnSpPr>
            <a:cxnSpLocks/>
          </p:cNvCxnSpPr>
          <p:nvPr/>
        </p:nvCxnSpPr>
        <p:spPr>
          <a:xfrm>
            <a:off x="968188" y="1464762"/>
            <a:ext cx="8390965" cy="1077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AA149F-299A-94B8-C090-626622EA2377}"/>
              </a:ext>
            </a:extLst>
          </p:cNvPr>
          <p:cNvCxnSpPr>
            <a:cxnSpLocks/>
          </p:cNvCxnSpPr>
          <p:nvPr/>
        </p:nvCxnSpPr>
        <p:spPr>
          <a:xfrm>
            <a:off x="972671" y="2733263"/>
            <a:ext cx="83864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54004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E434-894A-4513-8564-A536EA7784B1}"/>
              </a:ext>
            </a:extLst>
          </p:cNvPr>
          <p:cNvSpPr>
            <a:spLocks noGrp="1"/>
          </p:cNvSpPr>
          <p:nvPr>
            <p:ph type="title"/>
          </p:nvPr>
        </p:nvSpPr>
        <p:spPr/>
        <p:txBody>
          <a:bodyPr/>
          <a:lstStyle/>
          <a:p>
            <a:r>
              <a:rPr lang="en-GB" dirty="0"/>
              <a:t>Somerset’s </a:t>
            </a:r>
            <a:r>
              <a:rPr lang="en-GB" dirty="0">
                <a:solidFill>
                  <a:schemeClr val="accent3"/>
                </a:solidFill>
              </a:rPr>
              <a:t>S</a:t>
            </a:r>
            <a:r>
              <a:rPr lang="en-GB" dirty="0">
                <a:solidFill>
                  <a:schemeClr val="accent3">
                    <a:lumMod val="60000"/>
                    <a:lumOff val="40000"/>
                  </a:schemeClr>
                </a:solidFill>
              </a:rPr>
              <a:t>E</a:t>
            </a:r>
            <a:r>
              <a:rPr lang="en-GB" dirty="0"/>
              <a:t>N</a:t>
            </a:r>
            <a:r>
              <a:rPr lang="en-GB" dirty="0">
                <a:solidFill>
                  <a:schemeClr val="accent2"/>
                </a:solidFill>
              </a:rPr>
              <a:t>D</a:t>
            </a:r>
            <a:br>
              <a:rPr lang="en-GB" dirty="0"/>
            </a:br>
            <a:r>
              <a:rPr lang="en-GB" dirty="0"/>
              <a:t>Local Offer Live Roadshow</a:t>
            </a:r>
          </a:p>
        </p:txBody>
      </p:sp>
      <p:sp>
        <p:nvSpPr>
          <p:cNvPr id="3" name="Content Placeholder 2">
            <a:extLst>
              <a:ext uri="{FF2B5EF4-FFF2-40B4-BE49-F238E27FC236}">
                <a16:creationId xmlns:a16="http://schemas.microsoft.com/office/drawing/2014/main" id="{51E59F4C-F432-8E1B-9AF6-737F9D7B000C}"/>
              </a:ext>
            </a:extLst>
          </p:cNvPr>
          <p:cNvSpPr>
            <a:spLocks noGrp="1"/>
          </p:cNvSpPr>
          <p:nvPr>
            <p:ph idx="1"/>
          </p:nvPr>
        </p:nvSpPr>
        <p:spPr>
          <a:xfrm>
            <a:off x="838199" y="1801905"/>
            <a:ext cx="10927977" cy="4135217"/>
          </a:xfrm>
        </p:spPr>
        <p:txBody>
          <a:bodyPr>
            <a:noAutofit/>
          </a:bodyPr>
          <a:lstStyle/>
          <a:p>
            <a:pPr marL="0" indent="0">
              <a:lnSpc>
                <a:spcPct val="100000"/>
              </a:lnSpc>
              <a:spcBef>
                <a:spcPts val="1200"/>
              </a:spcBef>
              <a:spcAft>
                <a:spcPts val="1200"/>
              </a:spcAft>
              <a:buNone/>
            </a:pPr>
            <a:r>
              <a:rPr lang="en-GB" sz="3600" b="1" dirty="0">
                <a:solidFill>
                  <a:schemeClr val="accent1"/>
                </a:solidFill>
                <a:latin typeface="Arial" panose="020B0604020202020204" pitchFamily="34" charset="0"/>
                <a:cs typeface="Arial" panose="020B0604020202020204" pitchFamily="34" charset="0"/>
              </a:rPr>
              <a:t>Tuesday 5 March 2024, 5pm to 7pm</a:t>
            </a:r>
            <a:br>
              <a:rPr lang="en-GB" sz="3600" b="1" dirty="0">
                <a:solidFill>
                  <a:schemeClr val="accent1"/>
                </a:solidFill>
                <a:latin typeface="Arial" panose="020B0604020202020204" pitchFamily="34" charset="0"/>
                <a:cs typeface="Arial" panose="020B0604020202020204" pitchFamily="34" charset="0"/>
              </a:rPr>
            </a:br>
            <a:r>
              <a:rPr lang="en-GB" sz="3600" b="1" dirty="0">
                <a:solidFill>
                  <a:schemeClr val="accent1"/>
                </a:solidFill>
                <a:latin typeface="Arial" panose="020B0604020202020204" pitchFamily="34" charset="0"/>
                <a:cs typeface="Arial" panose="020B0604020202020204" pitchFamily="34" charset="0"/>
              </a:rPr>
              <a:t>@ Yeovil Labour Club</a:t>
            </a:r>
          </a:p>
          <a:p>
            <a:pPr marL="0" indent="0">
              <a:buNone/>
            </a:pPr>
            <a:r>
              <a:rPr lang="en-GB" sz="2400" dirty="0">
                <a:solidFill>
                  <a:schemeClr val="accent1"/>
                </a:solidFill>
                <a:latin typeface="Arial" panose="020B0604020202020204" pitchFamily="34" charset="0"/>
                <a:cs typeface="Arial" panose="020B0604020202020204" pitchFamily="34" charset="0"/>
              </a:rPr>
              <a:t>The Local Offer Live is a one stop place to come and find out about information if your child aged 0-25 years has additional needs (SEND).</a:t>
            </a:r>
          </a:p>
          <a:p>
            <a:pPr marL="0" indent="0">
              <a:buNone/>
            </a:pPr>
            <a:r>
              <a:rPr lang="en-GB" sz="2400" dirty="0">
                <a:solidFill>
                  <a:schemeClr val="accent1"/>
                </a:solidFill>
                <a:latin typeface="Arial" panose="020B0604020202020204" pitchFamily="34" charset="0"/>
                <a:cs typeface="Arial" panose="020B0604020202020204" pitchFamily="34" charset="0"/>
              </a:rPr>
              <a:t>We will be joined by: Children and Young People's Neurodevelopmental Pathway team Somerset Parent Carer Forum, Young Somerset, Escape Support Group, ARK at </a:t>
            </a:r>
            <a:r>
              <a:rPr lang="en-GB" sz="2400" dirty="0" err="1">
                <a:solidFill>
                  <a:schemeClr val="accent1"/>
                </a:solidFill>
                <a:latin typeface="Arial" panose="020B0604020202020204" pitchFamily="34" charset="0"/>
                <a:cs typeface="Arial" panose="020B0604020202020204" pitchFamily="34" charset="0"/>
              </a:rPr>
              <a:t>Egwood</a:t>
            </a:r>
            <a:r>
              <a:rPr lang="en-GB" sz="2400" dirty="0">
                <a:solidFill>
                  <a:schemeClr val="accent1"/>
                </a:solidFill>
                <a:latin typeface="Arial" panose="020B0604020202020204" pitchFamily="34" charset="0"/>
                <a:cs typeface="Arial" panose="020B0604020202020204" pitchFamily="34" charset="0"/>
              </a:rPr>
              <a:t>, Preparation for adulthood, NHS Transitions plus many more…</a:t>
            </a:r>
            <a:endParaRPr lang="en-GB" sz="200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gn="r">
              <a:buNone/>
            </a:pPr>
            <a:r>
              <a:rPr lang="en-GB" sz="20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www.somerset.gov.uk/somersets-local-offer-live-week</a:t>
            </a:r>
            <a:r>
              <a:rPr lang="en-GB" sz="2000" dirty="0">
                <a:solidFill>
                  <a:schemeClr val="accent3"/>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566DE400-E3B5-664E-5035-7E322805FF7F}"/>
              </a:ext>
            </a:extLst>
          </p:cNvPr>
          <p:cNvCxnSpPr/>
          <p:nvPr/>
        </p:nvCxnSpPr>
        <p:spPr>
          <a:xfrm>
            <a:off x="954741" y="1800937"/>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AA149F-299A-94B8-C090-626622EA2377}"/>
              </a:ext>
            </a:extLst>
          </p:cNvPr>
          <p:cNvCxnSpPr/>
          <p:nvPr/>
        </p:nvCxnSpPr>
        <p:spPr>
          <a:xfrm>
            <a:off x="959224" y="3069438"/>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sign post with colorful signs&#10;&#10;Description automatically generated">
            <a:extLst>
              <a:ext uri="{FF2B5EF4-FFF2-40B4-BE49-F238E27FC236}">
                <a16:creationId xmlns:a16="http://schemas.microsoft.com/office/drawing/2014/main" id="{426CAAF8-0E98-0789-EF16-388C176A93D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294" t="2941" r="13202" b="73922"/>
          <a:stretch/>
        </p:blipFill>
        <p:spPr>
          <a:xfrm>
            <a:off x="7721711" y="2731"/>
            <a:ext cx="4044465" cy="1800932"/>
          </a:xfrm>
          <a:prstGeom prst="rect">
            <a:avLst/>
          </a:prstGeom>
        </p:spPr>
      </p:pic>
    </p:spTree>
    <p:extLst>
      <p:ext uri="{BB962C8B-B14F-4D97-AF65-F5344CB8AC3E}">
        <p14:creationId xmlns:p14="http://schemas.microsoft.com/office/powerpoint/2010/main" val="53139358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E434-894A-4513-8564-A536EA7784B1}"/>
              </a:ext>
            </a:extLst>
          </p:cNvPr>
          <p:cNvSpPr>
            <a:spLocks noGrp="1"/>
          </p:cNvSpPr>
          <p:nvPr>
            <p:ph type="title"/>
          </p:nvPr>
        </p:nvSpPr>
        <p:spPr/>
        <p:txBody>
          <a:bodyPr/>
          <a:lstStyle/>
          <a:p>
            <a:r>
              <a:rPr lang="en-GB" dirty="0"/>
              <a:t>Somerset’s </a:t>
            </a:r>
            <a:r>
              <a:rPr lang="en-GB" dirty="0">
                <a:solidFill>
                  <a:schemeClr val="accent3"/>
                </a:solidFill>
              </a:rPr>
              <a:t>S</a:t>
            </a:r>
            <a:r>
              <a:rPr lang="en-GB" dirty="0">
                <a:solidFill>
                  <a:schemeClr val="accent3">
                    <a:lumMod val="60000"/>
                    <a:lumOff val="40000"/>
                  </a:schemeClr>
                </a:solidFill>
              </a:rPr>
              <a:t>E</a:t>
            </a:r>
            <a:r>
              <a:rPr lang="en-GB" dirty="0"/>
              <a:t>N</a:t>
            </a:r>
            <a:r>
              <a:rPr lang="en-GB" dirty="0">
                <a:solidFill>
                  <a:schemeClr val="accent2"/>
                </a:solidFill>
              </a:rPr>
              <a:t>D</a:t>
            </a:r>
            <a:br>
              <a:rPr lang="en-GB" dirty="0"/>
            </a:br>
            <a:r>
              <a:rPr lang="en-GB" dirty="0"/>
              <a:t>Local Offer Live Roadshow</a:t>
            </a:r>
          </a:p>
        </p:txBody>
      </p:sp>
      <p:sp>
        <p:nvSpPr>
          <p:cNvPr id="3" name="Content Placeholder 2">
            <a:extLst>
              <a:ext uri="{FF2B5EF4-FFF2-40B4-BE49-F238E27FC236}">
                <a16:creationId xmlns:a16="http://schemas.microsoft.com/office/drawing/2014/main" id="{51E59F4C-F432-8E1B-9AF6-737F9D7B000C}"/>
              </a:ext>
            </a:extLst>
          </p:cNvPr>
          <p:cNvSpPr>
            <a:spLocks noGrp="1"/>
          </p:cNvSpPr>
          <p:nvPr>
            <p:ph idx="1"/>
          </p:nvPr>
        </p:nvSpPr>
        <p:spPr>
          <a:xfrm>
            <a:off x="838199" y="1801905"/>
            <a:ext cx="10927977" cy="4135217"/>
          </a:xfrm>
        </p:spPr>
        <p:txBody>
          <a:bodyPr>
            <a:noAutofit/>
          </a:bodyPr>
          <a:lstStyle/>
          <a:p>
            <a:pPr marL="0" indent="0">
              <a:lnSpc>
                <a:spcPct val="100000"/>
              </a:lnSpc>
              <a:spcBef>
                <a:spcPts val="1200"/>
              </a:spcBef>
              <a:spcAft>
                <a:spcPts val="1200"/>
              </a:spcAft>
              <a:buNone/>
            </a:pPr>
            <a:r>
              <a:rPr lang="en-GB" sz="3600" b="1" dirty="0">
                <a:solidFill>
                  <a:schemeClr val="accent1"/>
                </a:solidFill>
                <a:latin typeface="Arial" panose="020B0604020202020204" pitchFamily="34" charset="0"/>
                <a:cs typeface="Arial" panose="020B0604020202020204" pitchFamily="34" charset="0"/>
              </a:rPr>
              <a:t>Wednesday 6 March, 10am to 2pm</a:t>
            </a:r>
            <a:br>
              <a:rPr lang="en-GB" sz="3600" b="1" dirty="0">
                <a:solidFill>
                  <a:schemeClr val="accent1"/>
                </a:solidFill>
                <a:latin typeface="Arial" panose="020B0604020202020204" pitchFamily="34" charset="0"/>
                <a:cs typeface="Arial" panose="020B0604020202020204" pitchFamily="34" charset="0"/>
              </a:rPr>
            </a:br>
            <a:r>
              <a:rPr lang="en-GB" sz="3600" b="1" dirty="0">
                <a:solidFill>
                  <a:schemeClr val="accent1"/>
                </a:solidFill>
                <a:latin typeface="Arial" panose="020B0604020202020204" pitchFamily="34" charset="0"/>
                <a:cs typeface="Arial" panose="020B0604020202020204" pitchFamily="34" charset="0"/>
              </a:rPr>
              <a:t>@ The Hub Minehead</a:t>
            </a:r>
          </a:p>
          <a:p>
            <a:pPr marL="0" indent="0">
              <a:buNone/>
            </a:pPr>
            <a:r>
              <a:rPr lang="en-GB" sz="2400" dirty="0">
                <a:solidFill>
                  <a:schemeClr val="accent1"/>
                </a:solidFill>
                <a:latin typeface="Arial" panose="020B0604020202020204" pitchFamily="34" charset="0"/>
                <a:cs typeface="Arial" panose="020B0604020202020204" pitchFamily="34" charset="0"/>
              </a:rPr>
              <a:t>The Local Offer Live is a one stop place to come and find out about information if your child aged 0-25 years has additional needs (SEND).</a:t>
            </a:r>
          </a:p>
          <a:p>
            <a:pPr marL="0" indent="0">
              <a:buNone/>
            </a:pPr>
            <a:r>
              <a:rPr lang="en-GB" sz="2400" dirty="0">
                <a:solidFill>
                  <a:schemeClr val="accent1"/>
                </a:solidFill>
                <a:latin typeface="Arial" panose="020B0604020202020204" pitchFamily="34" charset="0"/>
                <a:cs typeface="Arial" panose="020B0604020202020204" pitchFamily="34" charset="0"/>
              </a:rPr>
              <a:t>We will be joined by: Children and Young People's Neurodevelopmental Pathway team, Somerset Parent Carer Forum, Young Somerset, Escape Support Group, Ups and Downs Southwest, Preparation for adulthood, NHS Transitions plus many more…</a:t>
            </a:r>
            <a:endParaRPr lang="en-GB" sz="200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gn="r">
              <a:buNone/>
            </a:pPr>
            <a:r>
              <a:rPr lang="en-GB" sz="20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www.somerset.gov.uk/somersets-local-offer-live-week</a:t>
            </a:r>
            <a:r>
              <a:rPr lang="en-GB" sz="2000" dirty="0">
                <a:solidFill>
                  <a:schemeClr val="accent3"/>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566DE400-E3B5-664E-5035-7E322805FF7F}"/>
              </a:ext>
            </a:extLst>
          </p:cNvPr>
          <p:cNvCxnSpPr/>
          <p:nvPr/>
        </p:nvCxnSpPr>
        <p:spPr>
          <a:xfrm>
            <a:off x="954741" y="1800937"/>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AA149F-299A-94B8-C090-626622EA2377}"/>
              </a:ext>
            </a:extLst>
          </p:cNvPr>
          <p:cNvCxnSpPr/>
          <p:nvPr/>
        </p:nvCxnSpPr>
        <p:spPr>
          <a:xfrm>
            <a:off x="959224" y="3069438"/>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sign post with colorful signs&#10;&#10;Description automatically generated">
            <a:extLst>
              <a:ext uri="{FF2B5EF4-FFF2-40B4-BE49-F238E27FC236}">
                <a16:creationId xmlns:a16="http://schemas.microsoft.com/office/drawing/2014/main" id="{C7DE3F3E-AE19-0BC4-E091-969307229AE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294" t="2941" r="13202" b="73922"/>
          <a:stretch/>
        </p:blipFill>
        <p:spPr>
          <a:xfrm>
            <a:off x="7802393" y="-968"/>
            <a:ext cx="4044465" cy="1800932"/>
          </a:xfrm>
          <a:prstGeom prst="rect">
            <a:avLst/>
          </a:prstGeom>
        </p:spPr>
      </p:pic>
    </p:spTree>
    <p:extLst>
      <p:ext uri="{BB962C8B-B14F-4D97-AF65-F5344CB8AC3E}">
        <p14:creationId xmlns:p14="http://schemas.microsoft.com/office/powerpoint/2010/main" val="152969868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E434-894A-4513-8564-A536EA7784B1}"/>
              </a:ext>
            </a:extLst>
          </p:cNvPr>
          <p:cNvSpPr>
            <a:spLocks noGrp="1"/>
          </p:cNvSpPr>
          <p:nvPr>
            <p:ph type="title"/>
          </p:nvPr>
        </p:nvSpPr>
        <p:spPr/>
        <p:txBody>
          <a:bodyPr/>
          <a:lstStyle/>
          <a:p>
            <a:r>
              <a:rPr lang="en-GB" dirty="0"/>
              <a:t>Somerset’s </a:t>
            </a:r>
            <a:r>
              <a:rPr lang="en-GB" dirty="0">
                <a:solidFill>
                  <a:schemeClr val="accent3"/>
                </a:solidFill>
              </a:rPr>
              <a:t>S</a:t>
            </a:r>
            <a:r>
              <a:rPr lang="en-GB" dirty="0">
                <a:solidFill>
                  <a:schemeClr val="accent3">
                    <a:lumMod val="60000"/>
                    <a:lumOff val="40000"/>
                  </a:schemeClr>
                </a:solidFill>
              </a:rPr>
              <a:t>E</a:t>
            </a:r>
            <a:r>
              <a:rPr lang="en-GB" dirty="0"/>
              <a:t>N</a:t>
            </a:r>
            <a:r>
              <a:rPr lang="en-GB" dirty="0">
                <a:solidFill>
                  <a:schemeClr val="accent2"/>
                </a:solidFill>
              </a:rPr>
              <a:t>D</a:t>
            </a:r>
            <a:br>
              <a:rPr lang="en-GB" dirty="0"/>
            </a:br>
            <a:r>
              <a:rPr lang="en-GB" dirty="0"/>
              <a:t>Local Offer Live Roadshow</a:t>
            </a:r>
          </a:p>
        </p:txBody>
      </p:sp>
      <p:sp>
        <p:nvSpPr>
          <p:cNvPr id="3" name="Content Placeholder 2">
            <a:extLst>
              <a:ext uri="{FF2B5EF4-FFF2-40B4-BE49-F238E27FC236}">
                <a16:creationId xmlns:a16="http://schemas.microsoft.com/office/drawing/2014/main" id="{51E59F4C-F432-8E1B-9AF6-737F9D7B000C}"/>
              </a:ext>
            </a:extLst>
          </p:cNvPr>
          <p:cNvSpPr>
            <a:spLocks noGrp="1"/>
          </p:cNvSpPr>
          <p:nvPr>
            <p:ph idx="1"/>
          </p:nvPr>
        </p:nvSpPr>
        <p:spPr>
          <a:xfrm>
            <a:off x="838199" y="1801905"/>
            <a:ext cx="10927977" cy="4135217"/>
          </a:xfrm>
        </p:spPr>
        <p:txBody>
          <a:bodyPr>
            <a:noAutofit/>
          </a:bodyPr>
          <a:lstStyle/>
          <a:p>
            <a:pPr marL="0" indent="0">
              <a:lnSpc>
                <a:spcPct val="100000"/>
              </a:lnSpc>
              <a:spcBef>
                <a:spcPts val="1200"/>
              </a:spcBef>
              <a:spcAft>
                <a:spcPts val="1200"/>
              </a:spcAft>
              <a:buNone/>
            </a:pPr>
            <a:r>
              <a:rPr lang="en-GB" sz="3600" b="1" dirty="0">
                <a:solidFill>
                  <a:schemeClr val="accent1"/>
                </a:solidFill>
                <a:latin typeface="Arial" panose="020B0604020202020204" pitchFamily="34" charset="0"/>
                <a:cs typeface="Arial" panose="020B0604020202020204" pitchFamily="34" charset="0"/>
              </a:rPr>
              <a:t>Thursday 7 March, 5pm to 7pm</a:t>
            </a:r>
            <a:br>
              <a:rPr lang="en-GB" sz="3600" b="1" dirty="0">
                <a:solidFill>
                  <a:schemeClr val="accent1"/>
                </a:solidFill>
                <a:latin typeface="Arial" panose="020B0604020202020204" pitchFamily="34" charset="0"/>
                <a:cs typeface="Arial" panose="020B0604020202020204" pitchFamily="34" charset="0"/>
              </a:rPr>
            </a:br>
            <a:r>
              <a:rPr lang="en-GB" sz="3600" b="1" dirty="0">
                <a:solidFill>
                  <a:schemeClr val="accent1"/>
                </a:solidFill>
                <a:latin typeface="Arial" panose="020B0604020202020204" pitchFamily="34" charset="0"/>
                <a:cs typeface="Arial" panose="020B0604020202020204" pitchFamily="34" charset="0"/>
              </a:rPr>
              <a:t>@ The Albemarle Centre Taunton</a:t>
            </a:r>
          </a:p>
          <a:p>
            <a:pPr marL="0" indent="0">
              <a:buNone/>
            </a:pPr>
            <a:r>
              <a:rPr lang="en-GB" sz="2400" dirty="0">
                <a:solidFill>
                  <a:schemeClr val="accent1"/>
                </a:solidFill>
                <a:latin typeface="Arial" panose="020B0604020202020204" pitchFamily="34" charset="0"/>
                <a:cs typeface="Arial" panose="020B0604020202020204" pitchFamily="34" charset="0"/>
              </a:rPr>
              <a:t>The Local Offer Live is a one stop place to come and find out about information if your child aged 0-25 years has additional needs (SEND).</a:t>
            </a:r>
          </a:p>
          <a:p>
            <a:pPr marL="0" indent="0">
              <a:buNone/>
            </a:pPr>
            <a:r>
              <a:rPr lang="en-GB" sz="2400" dirty="0">
                <a:solidFill>
                  <a:schemeClr val="accent1"/>
                </a:solidFill>
                <a:latin typeface="Arial" panose="020B0604020202020204" pitchFamily="34" charset="0"/>
                <a:cs typeface="Arial" panose="020B0604020202020204" pitchFamily="34" charset="0"/>
              </a:rPr>
              <a:t>We will be joined by: Children and Young People's Neurodevelopmental Pathway team Somerset Parent Carer Forum, Young Somerset, Escape Support Group, Somerset Cricket Foundation, Preparation for adulthood, NHS Transitions plus many more…</a:t>
            </a:r>
            <a:endParaRPr lang="en-GB" sz="20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gn="r">
              <a:buNone/>
            </a:pPr>
            <a:r>
              <a:rPr lang="en-GB" sz="20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www.somerset.gov.uk/somersets-local-offer-live-week</a:t>
            </a:r>
            <a:r>
              <a:rPr lang="en-GB" sz="2000" dirty="0">
                <a:solidFill>
                  <a:schemeClr val="accent3"/>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566DE400-E3B5-664E-5035-7E322805FF7F}"/>
              </a:ext>
            </a:extLst>
          </p:cNvPr>
          <p:cNvCxnSpPr/>
          <p:nvPr/>
        </p:nvCxnSpPr>
        <p:spPr>
          <a:xfrm>
            <a:off x="954741" y="1800937"/>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AA149F-299A-94B8-C090-626622EA2377}"/>
              </a:ext>
            </a:extLst>
          </p:cNvPr>
          <p:cNvCxnSpPr/>
          <p:nvPr/>
        </p:nvCxnSpPr>
        <p:spPr>
          <a:xfrm>
            <a:off x="959224" y="3069438"/>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A sign post with colorful signs&#10;&#10;Description automatically generated">
            <a:extLst>
              <a:ext uri="{FF2B5EF4-FFF2-40B4-BE49-F238E27FC236}">
                <a16:creationId xmlns:a16="http://schemas.microsoft.com/office/drawing/2014/main" id="{EA2BA9D3-744C-BFA2-92FF-3DDC7FE924C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294" t="2941" r="13202" b="73922"/>
          <a:stretch/>
        </p:blipFill>
        <p:spPr>
          <a:xfrm>
            <a:off x="7721711" y="-968"/>
            <a:ext cx="4044465" cy="1800932"/>
          </a:xfrm>
          <a:prstGeom prst="rect">
            <a:avLst/>
          </a:prstGeom>
        </p:spPr>
      </p:pic>
    </p:spTree>
    <p:extLst>
      <p:ext uri="{BB962C8B-B14F-4D97-AF65-F5344CB8AC3E}">
        <p14:creationId xmlns:p14="http://schemas.microsoft.com/office/powerpoint/2010/main" val="130235286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E434-894A-4513-8564-A536EA7784B1}"/>
              </a:ext>
            </a:extLst>
          </p:cNvPr>
          <p:cNvSpPr>
            <a:spLocks noGrp="1"/>
          </p:cNvSpPr>
          <p:nvPr>
            <p:ph type="title"/>
          </p:nvPr>
        </p:nvSpPr>
        <p:spPr/>
        <p:txBody>
          <a:bodyPr/>
          <a:lstStyle/>
          <a:p>
            <a:r>
              <a:rPr lang="en-GB" dirty="0"/>
              <a:t>Somerset’s </a:t>
            </a:r>
            <a:r>
              <a:rPr lang="en-GB" dirty="0">
                <a:solidFill>
                  <a:schemeClr val="accent3"/>
                </a:solidFill>
              </a:rPr>
              <a:t>S</a:t>
            </a:r>
            <a:r>
              <a:rPr lang="en-GB" dirty="0">
                <a:solidFill>
                  <a:schemeClr val="accent3">
                    <a:lumMod val="60000"/>
                    <a:lumOff val="40000"/>
                  </a:schemeClr>
                </a:solidFill>
              </a:rPr>
              <a:t>E</a:t>
            </a:r>
            <a:r>
              <a:rPr lang="en-GB" dirty="0"/>
              <a:t>N</a:t>
            </a:r>
            <a:r>
              <a:rPr lang="en-GB" dirty="0">
                <a:solidFill>
                  <a:schemeClr val="accent2"/>
                </a:solidFill>
              </a:rPr>
              <a:t>D</a:t>
            </a:r>
            <a:br>
              <a:rPr lang="en-GB" dirty="0"/>
            </a:br>
            <a:r>
              <a:rPr lang="en-GB" dirty="0"/>
              <a:t>Local Offer Live Roadshow</a:t>
            </a:r>
          </a:p>
        </p:txBody>
      </p:sp>
      <p:sp>
        <p:nvSpPr>
          <p:cNvPr id="3" name="Content Placeholder 2">
            <a:extLst>
              <a:ext uri="{FF2B5EF4-FFF2-40B4-BE49-F238E27FC236}">
                <a16:creationId xmlns:a16="http://schemas.microsoft.com/office/drawing/2014/main" id="{51E59F4C-F432-8E1B-9AF6-737F9D7B000C}"/>
              </a:ext>
            </a:extLst>
          </p:cNvPr>
          <p:cNvSpPr>
            <a:spLocks noGrp="1"/>
          </p:cNvSpPr>
          <p:nvPr>
            <p:ph idx="1"/>
          </p:nvPr>
        </p:nvSpPr>
        <p:spPr>
          <a:xfrm>
            <a:off x="838199" y="1801905"/>
            <a:ext cx="10927977" cy="4135217"/>
          </a:xfrm>
        </p:spPr>
        <p:txBody>
          <a:bodyPr>
            <a:noAutofit/>
          </a:bodyPr>
          <a:lstStyle/>
          <a:p>
            <a:pPr marL="0" indent="0">
              <a:lnSpc>
                <a:spcPct val="100000"/>
              </a:lnSpc>
              <a:spcBef>
                <a:spcPts val="1200"/>
              </a:spcBef>
              <a:spcAft>
                <a:spcPts val="1200"/>
              </a:spcAft>
              <a:buNone/>
            </a:pPr>
            <a:r>
              <a:rPr lang="en-GB" sz="3600" b="1" dirty="0">
                <a:solidFill>
                  <a:schemeClr val="accent1"/>
                </a:solidFill>
                <a:latin typeface="Arial" panose="020B0604020202020204" pitchFamily="34" charset="0"/>
                <a:cs typeface="Arial" panose="020B0604020202020204" pitchFamily="34" charset="0"/>
              </a:rPr>
              <a:t>Friday 8 March, 1pm to 3pm</a:t>
            </a:r>
            <a:br>
              <a:rPr lang="en-GB" sz="3600" b="1" dirty="0">
                <a:solidFill>
                  <a:schemeClr val="accent1"/>
                </a:solidFill>
                <a:latin typeface="Arial" panose="020B0604020202020204" pitchFamily="34" charset="0"/>
                <a:cs typeface="Arial" panose="020B0604020202020204" pitchFamily="34" charset="0"/>
              </a:rPr>
            </a:br>
            <a:r>
              <a:rPr lang="en-GB" sz="3600" b="1" dirty="0">
                <a:solidFill>
                  <a:schemeClr val="accent1"/>
                </a:solidFill>
                <a:latin typeface="Arial" panose="020B0604020202020204" pitchFamily="34" charset="0"/>
                <a:cs typeface="Arial" panose="020B0604020202020204" pitchFamily="34" charset="0"/>
              </a:rPr>
              <a:t>@ Frome Town Hall</a:t>
            </a:r>
          </a:p>
          <a:p>
            <a:pPr marL="0" indent="0">
              <a:buNone/>
            </a:pPr>
            <a:r>
              <a:rPr lang="en-GB" sz="2400" dirty="0">
                <a:solidFill>
                  <a:schemeClr val="accent1"/>
                </a:solidFill>
                <a:latin typeface="Arial" panose="020B0604020202020204" pitchFamily="34" charset="0"/>
                <a:cs typeface="Arial" panose="020B0604020202020204" pitchFamily="34" charset="0"/>
              </a:rPr>
              <a:t>The Local Offer Live is a one stop place to come and find out about information if your child aged 0-25 years has additional needs (SEND).</a:t>
            </a:r>
          </a:p>
          <a:p>
            <a:pPr marL="0" indent="0">
              <a:buNone/>
            </a:pPr>
            <a:r>
              <a:rPr lang="en-GB" sz="2400" dirty="0">
                <a:solidFill>
                  <a:schemeClr val="accent1"/>
                </a:solidFill>
                <a:latin typeface="Arial" panose="020B0604020202020204" pitchFamily="34" charset="0"/>
                <a:cs typeface="Arial" panose="020B0604020202020204" pitchFamily="34" charset="0"/>
              </a:rPr>
              <a:t>We will be joined by: Community Inclusion and Activity Team, Children and Young People's Neurodevelopmental Pathway team Somerset Parent Carer Forum, Young Somerset, The Pod, Preparation for adulthood, NHS Transitions plus many more…</a:t>
            </a:r>
            <a:endParaRPr lang="en-GB" sz="24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gn="r">
              <a:buNone/>
            </a:pPr>
            <a:r>
              <a:rPr lang="en-GB" sz="20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www.somerset.gov.uk/somersets-local-offer-live-week</a:t>
            </a:r>
            <a:r>
              <a:rPr lang="en-GB" sz="2000" dirty="0">
                <a:solidFill>
                  <a:schemeClr val="accent3"/>
                </a:solidFill>
                <a:latin typeface="Arial" panose="020B0604020202020204" pitchFamily="34" charset="0"/>
                <a:cs typeface="Arial" panose="020B0604020202020204" pitchFamily="34" charset="0"/>
              </a:rPr>
              <a:t> </a:t>
            </a:r>
          </a:p>
        </p:txBody>
      </p:sp>
      <p:cxnSp>
        <p:nvCxnSpPr>
          <p:cNvPr id="7" name="Straight Connector 6">
            <a:extLst>
              <a:ext uri="{FF2B5EF4-FFF2-40B4-BE49-F238E27FC236}">
                <a16:creationId xmlns:a16="http://schemas.microsoft.com/office/drawing/2014/main" id="{566DE400-E3B5-664E-5035-7E322805FF7F}"/>
              </a:ext>
            </a:extLst>
          </p:cNvPr>
          <p:cNvCxnSpPr/>
          <p:nvPr/>
        </p:nvCxnSpPr>
        <p:spPr>
          <a:xfrm>
            <a:off x="954741" y="1800937"/>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AA149F-299A-94B8-C090-626622EA2377}"/>
              </a:ext>
            </a:extLst>
          </p:cNvPr>
          <p:cNvCxnSpPr/>
          <p:nvPr/>
        </p:nvCxnSpPr>
        <p:spPr>
          <a:xfrm>
            <a:off x="959224" y="3069438"/>
            <a:ext cx="796065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sign post with colorful signs&#10;&#10;Description automatically generated">
            <a:extLst>
              <a:ext uri="{FF2B5EF4-FFF2-40B4-BE49-F238E27FC236}">
                <a16:creationId xmlns:a16="http://schemas.microsoft.com/office/drawing/2014/main" id="{CA60CA81-FD83-40A7-E504-8A6F91A9C52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294" t="2941" r="13202" b="73922"/>
          <a:stretch/>
        </p:blipFill>
        <p:spPr>
          <a:xfrm>
            <a:off x="7721711" y="-968"/>
            <a:ext cx="4044465" cy="1800932"/>
          </a:xfrm>
          <a:prstGeom prst="rect">
            <a:avLst/>
          </a:prstGeom>
        </p:spPr>
      </p:pic>
    </p:spTree>
    <p:extLst>
      <p:ext uri="{BB962C8B-B14F-4D97-AF65-F5344CB8AC3E}">
        <p14:creationId xmlns:p14="http://schemas.microsoft.com/office/powerpoint/2010/main" val="428387953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theme/theme1.xml><?xml version="1.0" encoding="utf-8"?>
<a:theme xmlns:a="http://schemas.openxmlformats.org/drawingml/2006/main" name="SEND">
  <a:themeElements>
    <a:clrScheme name="SEND Partnership Board">
      <a:dk1>
        <a:srgbClr val="19142E"/>
      </a:dk1>
      <a:lt1>
        <a:sysClr val="window" lastClr="FFFFFF"/>
      </a:lt1>
      <a:dk2>
        <a:srgbClr val="44546A"/>
      </a:dk2>
      <a:lt2>
        <a:srgbClr val="E7E6E6"/>
      </a:lt2>
      <a:accent1>
        <a:srgbClr val="4C2A86"/>
      </a:accent1>
      <a:accent2>
        <a:srgbClr val="DB316C"/>
      </a:accent2>
      <a:accent3>
        <a:srgbClr val="047F92"/>
      </a:accent3>
      <a:accent4>
        <a:srgbClr val="4C2A86"/>
      </a:accent4>
      <a:accent5>
        <a:srgbClr val="4C2A86"/>
      </a:accent5>
      <a:accent6>
        <a:srgbClr val="4C2A86"/>
      </a:accent6>
      <a:hlink>
        <a:srgbClr val="0563C1"/>
      </a:hlink>
      <a:folHlink>
        <a:srgbClr val="954F72"/>
      </a:folHlink>
    </a:clrScheme>
    <a:fontScheme name="SEND Fonts">
      <a:majorFont>
        <a:latin typeface="Microsoft New Tai Lue Bold"/>
        <a:ea typeface=""/>
        <a:cs typeface=""/>
      </a:majorFont>
      <a:minorFont>
        <a:latin typeface="Microsoft New Tai L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D" id="{B6F69153-226A-44D9-BA9B-5C98AC025B70}" vid="{B9678F40-52AA-42AC-888D-8C4E8FA06F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7648E8B964C44ABDC02C82AE193B0A" ma:contentTypeVersion="20" ma:contentTypeDescription="Create a new document." ma:contentTypeScope="" ma:versionID="a55320d3006ff1f99a264b5187a1ad9c">
  <xsd:schema xmlns:xsd="http://www.w3.org/2001/XMLSchema" xmlns:xs="http://www.w3.org/2001/XMLSchema" xmlns:p="http://schemas.microsoft.com/office/2006/metadata/properties" xmlns:ns2="b144a259-7491-40e8-b49a-613dc64fab90" xmlns:ns3="1ef86a66-b8d5-4c71-9f78-fa728abc6a3d" targetNamespace="http://schemas.microsoft.com/office/2006/metadata/properties" ma:root="true" ma:fieldsID="df868c061fbaa3df6897859b12208a70" ns2:_="" ns3:_="">
    <xsd:import namespace="b144a259-7491-40e8-b49a-613dc64fab90"/>
    <xsd:import namespace="1ef86a66-b8d5-4c71-9f78-fa728abc6a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4a259-7491-40e8-b49a-613dc64fa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f86a66-b8d5-4c71-9f78-fa728abc6a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8e7243-c553-439a-9344-2c450941d41b}" ma:internalName="TaxCatchAll" ma:showField="CatchAllData" ma:web="1ef86a66-b8d5-4c71-9f78-fa728abc6a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b6b569b-509a-467d-b105-d97728d3fc1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144a259-7491-40e8-b49a-613dc64fab90">
      <Terms xmlns="http://schemas.microsoft.com/office/infopath/2007/PartnerControls"/>
    </lcf76f155ced4ddcb4097134ff3c332f>
    <TaxCatchAll xmlns="1ef86a66-b8d5-4c71-9f78-fa728abc6a3d" xsi:nil="true"/>
    <SharedWithUsers xmlns="1ef86a66-b8d5-4c71-9f78-fa728abc6a3d">
      <UserInfo>
        <DisplayName>Gemma Pickford-Waugh</DisplayName>
        <AccountId>11</AccountId>
        <AccountType/>
      </UserInfo>
      <UserInfo>
        <DisplayName>Molly Venn</DisplayName>
        <AccountId>268</AccountId>
        <AccountType/>
      </UserInfo>
    </SharedWithUsers>
  </documentManagement>
</p:properties>
</file>

<file path=customXml/itemProps1.xml><?xml version="1.0" encoding="utf-8"?>
<ds:datastoreItem xmlns:ds="http://schemas.openxmlformats.org/officeDocument/2006/customXml" ds:itemID="{490C65D3-4375-4C83-AD9D-3AF2530E0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44a259-7491-40e8-b49a-613dc64fab90"/>
    <ds:schemaRef ds:uri="1ef86a66-b8d5-4c71-9f78-fa728abc6a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132FB-0E63-4797-800F-512F472B681B}">
  <ds:schemaRefs>
    <ds:schemaRef ds:uri="Microsoft.SharePoint.Taxonomy.ContentTypeSync"/>
  </ds:schemaRefs>
</ds:datastoreItem>
</file>

<file path=customXml/itemProps3.xml><?xml version="1.0" encoding="utf-8"?>
<ds:datastoreItem xmlns:ds="http://schemas.openxmlformats.org/officeDocument/2006/customXml" ds:itemID="{C1075CA9-CFEC-46A5-A5AF-6B87923596EC}">
  <ds:schemaRefs>
    <ds:schemaRef ds:uri="http://schemas.microsoft.com/sharepoint/v3/contenttype/forms"/>
  </ds:schemaRefs>
</ds:datastoreItem>
</file>

<file path=customXml/itemProps4.xml><?xml version="1.0" encoding="utf-8"?>
<ds:datastoreItem xmlns:ds="http://schemas.openxmlformats.org/officeDocument/2006/customXml" ds:itemID="{466C36E5-B2B5-4A94-BF90-6855D17F5044}">
  <ds:schemaRefs>
    <ds:schemaRef ds:uri="http://schemas.microsoft.com/office/2006/documentManagement/types"/>
    <ds:schemaRef ds:uri="1ef86a66-b8d5-4c71-9f78-fa728abc6a3d"/>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b144a259-7491-40e8-b49a-613dc64fab90"/>
    <ds:schemaRef ds:uri="http://purl.org/dc/dcmitype/"/>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
  <TotalTime>0</TotalTime>
  <Words>489</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Atkinson Hyperlegible</vt:lpstr>
      <vt:lpstr>Calibri</vt:lpstr>
      <vt:lpstr>Microsoft New Tai Lue</vt:lpstr>
      <vt:lpstr>SEND</vt:lpstr>
      <vt:lpstr>Somerset’s SEND Local Offer Live Roadshow</vt:lpstr>
      <vt:lpstr>Somerset’s SEND Local Offer Live Roadshow</vt:lpstr>
      <vt:lpstr>Somerset’s SEND Local Offer Live Roadshow</vt:lpstr>
      <vt:lpstr>Somerset’s SEND Local Offer Live Roadshow</vt:lpstr>
      <vt:lpstr>Somerset’s SEND Local Offer Live Roadshow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Mitchell</dc:creator>
  <cp:lastModifiedBy>Gemma Pickford-Waugh</cp:lastModifiedBy>
  <cp:revision>4</cp:revision>
  <cp:lastPrinted>2022-10-18T09:05:40Z</cp:lastPrinted>
  <dcterms:created xsi:type="dcterms:W3CDTF">2021-06-17T08:52:48Z</dcterms:created>
  <dcterms:modified xsi:type="dcterms:W3CDTF">2024-02-27T16:01:44Z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0x010100937648E8B964C44ABDC02C82AE193B0A</vt:lpwstr>
  </property>
  <property fmtid="{D5CDD505-2E9C-101B-9397-08002B2CF9AE}" pid="3" name="MediaServiceImageTags">
    <vt:lpwstr/>
  </property>
</Properties>
</file>